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9" r:id="rId2"/>
    <p:sldId id="266" r:id="rId3"/>
    <p:sldId id="257" r:id="rId4"/>
    <p:sldId id="267" r:id="rId5"/>
    <p:sldId id="260" r:id="rId6"/>
    <p:sldId id="268" r:id="rId7"/>
    <p:sldId id="269" r:id="rId8"/>
    <p:sldId id="256" r:id="rId9"/>
    <p:sldId id="265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  <a:srgbClr val="F8F7F6"/>
    <a:srgbClr val="4A504D"/>
    <a:srgbClr val="A2DCFF"/>
    <a:srgbClr val="80817B"/>
    <a:srgbClr val="ABF1FB"/>
    <a:srgbClr val="2DB4DD"/>
    <a:srgbClr val="8C66A9"/>
    <a:srgbClr val="B45396"/>
    <a:srgbClr val="A1C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7" autoAdjust="0"/>
    <p:restoredTop sz="94653" autoAdjust="0"/>
  </p:normalViewPr>
  <p:slideViewPr>
    <p:cSldViewPr>
      <p:cViewPr>
        <p:scale>
          <a:sx n="99" d="100"/>
          <a:sy n="99" d="100"/>
        </p:scale>
        <p:origin x="-40" y="-2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4E24-F6ED-4443-B166-25A0190B2A39}" type="datetimeFigureOut">
              <a:rPr lang="fr-FR" smtClean="0"/>
              <a:pPr/>
              <a:t>10/10/2017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1B45C-3D85-469F-8C87-94BA60159CA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682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1B45C-3D85-469F-8C87-94BA60159CA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3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1B45C-3D85-469F-8C87-94BA60159CA3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74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1B45C-3D85-469F-8C87-94BA60159CA3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9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1B45C-3D85-469F-8C87-94BA60159CA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28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1B45C-3D85-469F-8C87-94BA60159CA3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623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1B45C-3D85-469F-8C87-94BA60159CA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940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6AAC0-0805-450F-B1FB-E9CAE304D3DD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14E67-9FE4-487F-89F1-EAC0FBF76CDF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DD3C-6B40-4F99-80BD-BC8F1A0D9365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D927-8FD1-4F40-95ED-7DD3724CAF6B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0E53-7AF8-4EB8-8D94-56BC43E89D51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7C65-29FB-47F8-8B85-32A40039390B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6389F-2968-4AD1-9F6C-437F12C51CB2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EA01-5AE3-4BFA-8F41-D15FB7863223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6458-292F-4799-8E2E-5C2D0EF761D5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rgbClr val="2DB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space réservé du pied de page 4"/>
          <p:cNvSpPr txBox="1">
            <a:spLocks/>
          </p:cNvSpPr>
          <p:nvPr userDrawn="1"/>
        </p:nvSpPr>
        <p:spPr>
          <a:xfrm>
            <a:off x="1115616" y="6232227"/>
            <a:ext cx="4256087" cy="365125"/>
          </a:xfrm>
          <a:prstGeom prst="rect">
            <a:avLst/>
          </a:prstGeom>
        </p:spPr>
        <p:txBody>
          <a:bodyPr anchor="ctr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>
                <a:latin typeface="+mn-lt"/>
              </a:rPr>
              <a:t>Département  INFO | </a:t>
            </a:r>
            <a:r>
              <a:rPr lang="fr-FR" b="0" dirty="0" smtClean="0">
                <a:latin typeface="+mn-lt"/>
              </a:rPr>
              <a:t>IUT Belfort-MONTBÉLIARD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dirty="0" smtClean="0">
                <a:latin typeface="+mn-lt"/>
              </a:rPr>
              <a:t>Université </a:t>
            </a:r>
            <a:r>
              <a:rPr lang="fr-FR" sz="1000" b="0" dirty="0" smtClean="0">
                <a:latin typeface="+mn-lt"/>
              </a:rPr>
              <a:t>de Franche-Comté</a:t>
            </a:r>
            <a:endParaRPr lang="fr-FR" sz="1000" b="0" dirty="0">
              <a:latin typeface="+mn-lt"/>
            </a:endParaRP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4681" r="65750" b="4681"/>
          <a:stretch/>
        </p:blipFill>
        <p:spPr>
          <a:xfrm>
            <a:off x="228139" y="5692227"/>
            <a:ext cx="887477" cy="97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0904-3734-400A-93B3-714C5FD9145C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7EF09-DAAB-4924-9FC0-17F4DE413472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89286-10E8-4230-9F74-F5DD5844ACEB}" type="datetime2">
              <a:rPr lang="fr-FR" smtClean="0"/>
              <a:pPr/>
              <a:t>mardi 10 octobre 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DEC0F-E86B-49B4-BACB-92F442E1C410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3441854" y="829985"/>
            <a:ext cx="34563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Département  INFO</a:t>
            </a:r>
          </a:p>
          <a:p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Informatique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6" name="Image 5" descr="IUT_standard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970" y="5783115"/>
            <a:ext cx="1368152" cy="664199"/>
          </a:xfrm>
          <a:prstGeom prst="rect">
            <a:avLst/>
          </a:prstGeom>
        </p:spPr>
      </p:pic>
      <p:pic>
        <p:nvPicPr>
          <p:cNvPr id="7" name="Image 6" descr="LOGO-UFC-blc-transparent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7263" y="5747349"/>
            <a:ext cx="982015" cy="73573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979712" y="2242350"/>
            <a:ext cx="4608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 err="1" smtClean="0">
                <a:solidFill>
                  <a:srgbClr val="F8F7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Mountain</a:t>
            </a:r>
            <a:r>
              <a:rPr lang="fr-FR" sz="6000" b="1" dirty="0" smtClean="0">
                <a:solidFill>
                  <a:srgbClr val="F8F7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</a:t>
            </a:r>
          </a:p>
          <a:p>
            <a:pPr algn="ctr"/>
            <a:r>
              <a:rPr lang="fr-FR" sz="6000" b="1" dirty="0" err="1" smtClean="0">
                <a:solidFill>
                  <a:srgbClr val="F8F7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Compagnion</a:t>
            </a:r>
            <a:endParaRPr lang="fr-FR" sz="6000" b="1" dirty="0">
              <a:solidFill>
                <a:srgbClr val="F8F7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161146" y="6488089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Session 2017-2018</a:t>
            </a:r>
            <a:endParaRPr lang="fr-FR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r="65750"/>
          <a:stretch/>
        </p:blipFill>
        <p:spPr>
          <a:xfrm>
            <a:off x="2001412" y="492095"/>
            <a:ext cx="1192402" cy="147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-2772816" y="274638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Introduction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grpSp>
        <p:nvGrpSpPr>
          <p:cNvPr id="9" name="Group 49"/>
          <p:cNvGrpSpPr/>
          <p:nvPr/>
        </p:nvGrpSpPr>
        <p:grpSpPr>
          <a:xfrm>
            <a:off x="240935" y="274638"/>
            <a:ext cx="369409" cy="1321845"/>
            <a:chOff x="7016881" y="2121023"/>
            <a:chExt cx="369409" cy="1321845"/>
          </a:xfrm>
        </p:grpSpPr>
        <p:cxnSp>
          <p:nvCxnSpPr>
            <p:cNvPr id="10" name="Straight Connector 45"/>
            <p:cNvCxnSpPr/>
            <p:nvPr/>
          </p:nvCxnSpPr>
          <p:spPr>
            <a:xfrm flipH="1">
              <a:off x="7016881" y="2274035"/>
              <a:ext cx="253433" cy="116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6"/>
            <p:cNvCxnSpPr/>
            <p:nvPr/>
          </p:nvCxnSpPr>
          <p:spPr>
            <a:xfrm flipH="1">
              <a:off x="7277004" y="2121023"/>
              <a:ext cx="109286" cy="5040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5868144" y="6356350"/>
            <a:ext cx="2818656" cy="365125"/>
          </a:xfrm>
        </p:spPr>
        <p:txBody>
          <a:bodyPr/>
          <a:lstStyle/>
          <a:p>
            <a:r>
              <a:rPr lang="fr-FR" sz="1000" dirty="0" smtClean="0">
                <a:solidFill>
                  <a:schemeClr val="bg1"/>
                </a:solidFill>
              </a:rPr>
              <a:t>10/10/2017 – page 2</a:t>
            </a:r>
          </a:p>
          <a:p>
            <a:r>
              <a:rPr lang="fr-FR" sz="1000" dirty="0" err="1" smtClean="0">
                <a:solidFill>
                  <a:schemeClr val="bg1"/>
                </a:solidFill>
              </a:rPr>
              <a:t>Mountain</a:t>
            </a:r>
            <a:r>
              <a:rPr lang="fr-FR" sz="1000" dirty="0" smtClean="0">
                <a:solidFill>
                  <a:schemeClr val="bg1"/>
                </a:solidFill>
              </a:rPr>
              <a:t> </a:t>
            </a:r>
            <a:r>
              <a:rPr lang="fr-FR" sz="1000" dirty="0" err="1" smtClean="0">
                <a:solidFill>
                  <a:schemeClr val="bg1"/>
                </a:solidFill>
              </a:rPr>
              <a:t>Compagnion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974032" y="1408876"/>
            <a:ext cx="3384376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Les enjeux :</a:t>
            </a:r>
            <a:endParaRPr lang="fr-FR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001644" y="3421124"/>
            <a:ext cx="3384376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Les objectifs :</a:t>
            </a:r>
            <a:endParaRPr lang="fr-FR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827584" y="2286886"/>
            <a:ext cx="6915200" cy="10701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1800" dirty="0" smtClean="0">
                <a:latin typeface="Calisto MT" panose="02040603050505030304" pitchFamily="18" charset="0"/>
              </a:rPr>
              <a:t>- Mener à bien le projet le développement d’une application Android (communication, technique et commercial).</a:t>
            </a:r>
          </a:p>
          <a:p>
            <a:pPr marL="0" indent="0">
              <a:buFont typeface="Arial" pitchFamily="34" charset="0"/>
              <a:buNone/>
            </a:pPr>
            <a:r>
              <a:rPr lang="fr-FR" sz="1800" dirty="0" smtClean="0">
                <a:latin typeface="Calisto MT" panose="02040603050505030304" pitchFamily="18" charset="0"/>
              </a:rPr>
              <a:t>- Découvrir la réalité augmentée.</a:t>
            </a:r>
            <a:endParaRPr lang="fr-FR" sz="1800" dirty="0" smtClean="0">
              <a:latin typeface="Calisto MT" panose="02040603050505030304" pitchFamily="18" charset="0"/>
            </a:endParaRP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827584" y="4321618"/>
            <a:ext cx="6915200" cy="10701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1800" dirty="0" smtClean="0">
                <a:latin typeface="Calisto MT" panose="02040603050505030304" pitchFamily="18" charset="0"/>
              </a:rPr>
              <a:t>- Développer une application ressemblant à : </a:t>
            </a:r>
            <a:r>
              <a:rPr lang="fr-FR" sz="1800" dirty="0" err="1" smtClean="0">
                <a:latin typeface="Calisto MT" panose="02040603050505030304" pitchFamily="18" charset="0"/>
              </a:rPr>
              <a:t>PeakFinder</a:t>
            </a:r>
            <a:r>
              <a:rPr lang="fr-FR" sz="1800" dirty="0" smtClean="0">
                <a:latin typeface="Calisto MT" panose="02040603050505030304" pitchFamily="18" charset="0"/>
              </a:rPr>
              <a:t> </a:t>
            </a:r>
            <a:r>
              <a:rPr lang="fr-FR" sz="1800" dirty="0" err="1" smtClean="0">
                <a:latin typeface="Calisto MT" panose="02040603050505030304" pitchFamily="18" charset="0"/>
              </a:rPr>
              <a:t>Earth</a:t>
            </a:r>
            <a:r>
              <a:rPr lang="fr-FR" sz="1800" dirty="0" smtClean="0">
                <a:latin typeface="Calisto MT" panose="02040603050505030304" pitchFamily="18" charset="0"/>
              </a:rPr>
              <a:t>, </a:t>
            </a:r>
            <a:r>
              <a:rPr lang="fr-FR" sz="1800" dirty="0" err="1" smtClean="0">
                <a:latin typeface="Calisto MT" panose="02040603050505030304" pitchFamily="18" charset="0"/>
              </a:rPr>
              <a:t>Peak.ar</a:t>
            </a:r>
            <a:r>
              <a:rPr lang="fr-FR" sz="1800" dirty="0" smtClean="0">
                <a:latin typeface="Calisto MT" panose="02040603050505030304" pitchFamily="18" charset="0"/>
              </a:rPr>
              <a:t>, </a:t>
            </a:r>
            <a:r>
              <a:rPr lang="fr-FR" sz="1800" dirty="0" err="1" smtClean="0">
                <a:latin typeface="Calisto MT" panose="02040603050505030304" pitchFamily="18" charset="0"/>
              </a:rPr>
              <a:t>PeakLens</a:t>
            </a:r>
            <a:r>
              <a:rPr lang="fr-FR" sz="1800" dirty="0" smtClean="0">
                <a:latin typeface="Calisto MT" panose="02040603050505030304" pitchFamily="18" charset="0"/>
              </a:rPr>
              <a:t>, Sommets 3D (via </a:t>
            </a:r>
            <a:r>
              <a:rPr lang="fr-FR" sz="1800" dirty="0" err="1" smtClean="0">
                <a:latin typeface="Calisto MT" panose="02040603050505030304" pitchFamily="18" charset="0"/>
              </a:rPr>
              <a:t>google</a:t>
            </a:r>
            <a:r>
              <a:rPr lang="fr-FR" sz="1800" dirty="0" smtClean="0">
                <a:latin typeface="Calisto MT" panose="02040603050505030304" pitchFamily="18" charset="0"/>
              </a:rPr>
              <a:t> </a:t>
            </a:r>
            <a:r>
              <a:rPr lang="fr-FR" sz="1800" dirty="0" err="1" smtClean="0">
                <a:latin typeface="Calisto MT" panose="02040603050505030304" pitchFamily="18" charset="0"/>
              </a:rPr>
              <a:t>play</a:t>
            </a:r>
            <a:r>
              <a:rPr lang="fr-FR" sz="1800" dirty="0" smtClean="0">
                <a:latin typeface="Calisto MT" panose="02040603050505030304" pitchFamily="18" charset="0"/>
              </a:rPr>
              <a:t> Store).</a:t>
            </a:r>
          </a:p>
        </p:txBody>
      </p:sp>
    </p:spTree>
    <p:extLst>
      <p:ext uri="{BB962C8B-B14F-4D97-AF65-F5344CB8AC3E}">
        <p14:creationId xmlns:p14="http://schemas.microsoft.com/office/powerpoint/2010/main" val="50837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10"/>
          <p:cNvSpPr txBox="1">
            <a:spLocks/>
          </p:cNvSpPr>
          <p:nvPr/>
        </p:nvSpPr>
        <p:spPr>
          <a:xfrm>
            <a:off x="639600" y="870475"/>
            <a:ext cx="8075240" cy="41330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-3060848" y="25662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Sommaire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292225" y="165390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dirty="0" smtClean="0">
                <a:latin typeface="Calisto MT" panose="02040603050505030304" pitchFamily="18" charset="0"/>
              </a:rPr>
              <a:t>. Présentation de l’équipe</a:t>
            </a:r>
          </a:p>
          <a:p>
            <a:pPr marL="0" indent="0">
              <a:buFont typeface="Arial" pitchFamily="34" charset="0"/>
              <a:buNone/>
            </a:pPr>
            <a:r>
              <a:rPr lang="fr-FR" dirty="0" smtClean="0">
                <a:latin typeface="Calisto MT" panose="02040603050505030304" pitchFamily="18" charset="0"/>
              </a:rPr>
              <a:t>. Organisation</a:t>
            </a:r>
          </a:p>
          <a:p>
            <a:pPr marL="0" indent="0">
              <a:buFont typeface="Arial" pitchFamily="34" charset="0"/>
              <a:buNone/>
            </a:pPr>
            <a:r>
              <a:rPr lang="fr-FR" dirty="0" smtClean="0">
                <a:latin typeface="Calisto MT" panose="02040603050505030304" pitchFamily="18" charset="0"/>
              </a:rPr>
              <a:t>. Modèles </a:t>
            </a:r>
            <a:r>
              <a:rPr lang="fr-FR" dirty="0" smtClean="0">
                <a:latin typeface="Calisto MT" panose="02040603050505030304" pitchFamily="18" charset="0"/>
              </a:rPr>
              <a:t>existants</a:t>
            </a:r>
          </a:p>
          <a:p>
            <a:pPr marL="0" indent="0">
              <a:buFont typeface="Arial" pitchFamily="34" charset="0"/>
              <a:buNone/>
            </a:pPr>
            <a:r>
              <a:rPr lang="fr-FR" dirty="0" smtClean="0">
                <a:latin typeface="Calisto MT" panose="02040603050505030304" pitchFamily="18" charset="0"/>
              </a:rPr>
              <a:t>. Maquettage</a:t>
            </a:r>
            <a:endParaRPr lang="fr-FR" dirty="0" smtClean="0">
              <a:latin typeface="Calisto MT" panose="02040603050505030304" pitchFamily="18" charset="0"/>
            </a:endParaRPr>
          </a:p>
        </p:txBody>
      </p:sp>
      <p:grpSp>
        <p:nvGrpSpPr>
          <p:cNvPr id="11" name="Group 49"/>
          <p:cNvGrpSpPr/>
          <p:nvPr/>
        </p:nvGrpSpPr>
        <p:grpSpPr>
          <a:xfrm>
            <a:off x="386167" y="133047"/>
            <a:ext cx="369409" cy="1321845"/>
            <a:chOff x="7016881" y="2121023"/>
            <a:chExt cx="369409" cy="1321845"/>
          </a:xfrm>
        </p:grpSpPr>
        <p:cxnSp>
          <p:nvCxnSpPr>
            <p:cNvPr id="12" name="Straight Connector 45"/>
            <p:cNvCxnSpPr/>
            <p:nvPr/>
          </p:nvCxnSpPr>
          <p:spPr>
            <a:xfrm flipH="1">
              <a:off x="7016881" y="2274035"/>
              <a:ext cx="253433" cy="116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6"/>
            <p:cNvCxnSpPr/>
            <p:nvPr/>
          </p:nvCxnSpPr>
          <p:spPr>
            <a:xfrm flipH="1">
              <a:off x="7277004" y="2121023"/>
              <a:ext cx="109286" cy="5040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5868144" y="6356350"/>
            <a:ext cx="2818656" cy="365125"/>
          </a:xfrm>
        </p:spPr>
        <p:txBody>
          <a:bodyPr/>
          <a:lstStyle/>
          <a:p>
            <a:r>
              <a:rPr lang="fr-FR" sz="1000" dirty="0" smtClean="0">
                <a:solidFill>
                  <a:schemeClr val="bg1"/>
                </a:solidFill>
              </a:rPr>
              <a:t>10/10/2017 – page 3</a:t>
            </a:r>
          </a:p>
          <a:p>
            <a:r>
              <a:rPr lang="fr-FR" sz="1000" dirty="0" err="1" smtClean="0">
                <a:solidFill>
                  <a:schemeClr val="bg1"/>
                </a:solidFill>
              </a:rPr>
              <a:t>Mountain</a:t>
            </a:r>
            <a:r>
              <a:rPr lang="fr-FR" sz="1000" dirty="0" smtClean="0">
                <a:solidFill>
                  <a:schemeClr val="bg1"/>
                </a:solidFill>
              </a:rPr>
              <a:t> </a:t>
            </a:r>
            <a:r>
              <a:rPr lang="fr-FR" sz="1000" dirty="0" err="1" smtClean="0">
                <a:solidFill>
                  <a:schemeClr val="bg1"/>
                </a:solidFill>
              </a:rPr>
              <a:t>Compagnion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658" y="418075"/>
            <a:ext cx="1798767" cy="192310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058" y="570475"/>
            <a:ext cx="1798767" cy="192310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58" y="722875"/>
            <a:ext cx="1798767" cy="192310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73" y="2493580"/>
            <a:ext cx="2743200" cy="295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-1692696" y="4839741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Présentation de l’équipe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grpSp>
        <p:nvGrpSpPr>
          <p:cNvPr id="9" name="Group 49"/>
          <p:cNvGrpSpPr/>
          <p:nvPr/>
        </p:nvGrpSpPr>
        <p:grpSpPr>
          <a:xfrm>
            <a:off x="179512" y="4587726"/>
            <a:ext cx="369409" cy="1321845"/>
            <a:chOff x="7016881" y="2121023"/>
            <a:chExt cx="369409" cy="1321845"/>
          </a:xfrm>
        </p:grpSpPr>
        <p:cxnSp>
          <p:nvCxnSpPr>
            <p:cNvPr id="10" name="Straight Connector 45"/>
            <p:cNvCxnSpPr/>
            <p:nvPr/>
          </p:nvCxnSpPr>
          <p:spPr>
            <a:xfrm flipH="1">
              <a:off x="7016881" y="2274035"/>
              <a:ext cx="253433" cy="116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6"/>
            <p:cNvCxnSpPr/>
            <p:nvPr/>
          </p:nvCxnSpPr>
          <p:spPr>
            <a:xfrm flipH="1">
              <a:off x="7277004" y="2121023"/>
              <a:ext cx="109286" cy="5040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42"/>
          <p:cNvGrpSpPr/>
          <p:nvPr/>
        </p:nvGrpSpPr>
        <p:grpSpPr>
          <a:xfrm>
            <a:off x="5780310" y="1916192"/>
            <a:ext cx="816423" cy="2361755"/>
            <a:chOff x="7783513" y="3490913"/>
            <a:chExt cx="1039812" cy="2936875"/>
          </a:xfrm>
        </p:grpSpPr>
        <p:sp>
          <p:nvSpPr>
            <p:cNvPr id="60" name="Freeform 82"/>
            <p:cNvSpPr>
              <a:spLocks noEditPoints="1"/>
            </p:cNvSpPr>
            <p:nvPr/>
          </p:nvSpPr>
          <p:spPr bwMode="auto">
            <a:xfrm>
              <a:off x="7783513" y="3490913"/>
              <a:ext cx="882650" cy="2936875"/>
            </a:xfrm>
            <a:custGeom>
              <a:avLst/>
              <a:gdLst>
                <a:gd name="T0" fmla="*/ 487 w 556"/>
                <a:gd name="T1" fmla="*/ 1736 h 1850"/>
                <a:gd name="T2" fmla="*/ 308 w 556"/>
                <a:gd name="T3" fmla="*/ 43 h 1850"/>
                <a:gd name="T4" fmla="*/ 308 w 556"/>
                <a:gd name="T5" fmla="*/ 119 h 1850"/>
                <a:gd name="T6" fmla="*/ 323 w 556"/>
                <a:gd name="T7" fmla="*/ 122 h 1850"/>
                <a:gd name="T8" fmla="*/ 309 w 556"/>
                <a:gd name="T9" fmla="*/ 184 h 1850"/>
                <a:gd name="T10" fmla="*/ 298 w 556"/>
                <a:gd name="T11" fmla="*/ 187 h 1850"/>
                <a:gd name="T12" fmla="*/ 326 w 556"/>
                <a:gd name="T13" fmla="*/ 257 h 1850"/>
                <a:gd name="T14" fmla="*/ 442 w 556"/>
                <a:gd name="T15" fmla="*/ 299 h 1850"/>
                <a:gd name="T16" fmla="*/ 504 w 556"/>
                <a:gd name="T17" fmla="*/ 385 h 1850"/>
                <a:gd name="T18" fmla="*/ 545 w 556"/>
                <a:gd name="T19" fmla="*/ 584 h 1850"/>
                <a:gd name="T20" fmla="*/ 554 w 556"/>
                <a:gd name="T21" fmla="*/ 812 h 1850"/>
                <a:gd name="T22" fmla="*/ 539 w 556"/>
                <a:gd name="T23" fmla="*/ 893 h 1850"/>
                <a:gd name="T24" fmla="*/ 526 w 556"/>
                <a:gd name="T25" fmla="*/ 900 h 1850"/>
                <a:gd name="T26" fmla="*/ 525 w 556"/>
                <a:gd name="T27" fmla="*/ 956 h 1850"/>
                <a:gd name="T28" fmla="*/ 501 w 556"/>
                <a:gd name="T29" fmla="*/ 1017 h 1850"/>
                <a:gd name="T30" fmla="*/ 482 w 556"/>
                <a:gd name="T31" fmla="*/ 1037 h 1850"/>
                <a:gd name="T32" fmla="*/ 478 w 556"/>
                <a:gd name="T33" fmla="*/ 1147 h 1850"/>
                <a:gd name="T34" fmla="*/ 486 w 556"/>
                <a:gd name="T35" fmla="*/ 1398 h 1850"/>
                <a:gd name="T36" fmla="*/ 492 w 556"/>
                <a:gd name="T37" fmla="*/ 1592 h 1850"/>
                <a:gd name="T38" fmla="*/ 487 w 556"/>
                <a:gd name="T39" fmla="*/ 1728 h 1850"/>
                <a:gd name="T40" fmla="*/ 482 w 556"/>
                <a:gd name="T41" fmla="*/ 1758 h 1850"/>
                <a:gd name="T42" fmla="*/ 467 w 556"/>
                <a:gd name="T43" fmla="*/ 1841 h 1850"/>
                <a:gd name="T44" fmla="*/ 393 w 556"/>
                <a:gd name="T45" fmla="*/ 1840 h 1850"/>
                <a:gd name="T46" fmla="*/ 404 w 556"/>
                <a:gd name="T47" fmla="*/ 1744 h 1850"/>
                <a:gd name="T48" fmla="*/ 382 w 556"/>
                <a:gd name="T49" fmla="*/ 1692 h 1850"/>
                <a:gd name="T50" fmla="*/ 363 w 556"/>
                <a:gd name="T51" fmla="*/ 1435 h 1850"/>
                <a:gd name="T52" fmla="*/ 315 w 556"/>
                <a:gd name="T53" fmla="*/ 1172 h 1850"/>
                <a:gd name="T54" fmla="*/ 302 w 556"/>
                <a:gd name="T55" fmla="*/ 1198 h 1850"/>
                <a:gd name="T56" fmla="*/ 291 w 556"/>
                <a:gd name="T57" fmla="*/ 1402 h 1850"/>
                <a:gd name="T58" fmla="*/ 298 w 556"/>
                <a:gd name="T59" fmla="*/ 1629 h 1850"/>
                <a:gd name="T60" fmla="*/ 302 w 556"/>
                <a:gd name="T61" fmla="*/ 1692 h 1850"/>
                <a:gd name="T62" fmla="*/ 283 w 556"/>
                <a:gd name="T63" fmla="*/ 1756 h 1850"/>
                <a:gd name="T64" fmla="*/ 254 w 556"/>
                <a:gd name="T65" fmla="*/ 1764 h 1850"/>
                <a:gd name="T66" fmla="*/ 223 w 556"/>
                <a:gd name="T67" fmla="*/ 1796 h 1850"/>
                <a:gd name="T68" fmla="*/ 120 w 556"/>
                <a:gd name="T69" fmla="*/ 1804 h 1850"/>
                <a:gd name="T70" fmla="*/ 179 w 556"/>
                <a:gd name="T71" fmla="*/ 1731 h 1850"/>
                <a:gd name="T72" fmla="*/ 188 w 556"/>
                <a:gd name="T73" fmla="*/ 1711 h 1850"/>
                <a:gd name="T74" fmla="*/ 177 w 556"/>
                <a:gd name="T75" fmla="*/ 1600 h 1850"/>
                <a:gd name="T76" fmla="*/ 151 w 556"/>
                <a:gd name="T77" fmla="*/ 1321 h 1850"/>
                <a:gd name="T78" fmla="*/ 113 w 556"/>
                <a:gd name="T79" fmla="*/ 1024 h 1850"/>
                <a:gd name="T80" fmla="*/ 102 w 556"/>
                <a:gd name="T81" fmla="*/ 959 h 1850"/>
                <a:gd name="T82" fmla="*/ 113 w 556"/>
                <a:gd name="T83" fmla="*/ 834 h 1850"/>
                <a:gd name="T84" fmla="*/ 114 w 556"/>
                <a:gd name="T85" fmla="*/ 780 h 1850"/>
                <a:gd name="T86" fmla="*/ 86 w 556"/>
                <a:gd name="T87" fmla="*/ 887 h 1850"/>
                <a:gd name="T88" fmla="*/ 75 w 556"/>
                <a:gd name="T89" fmla="*/ 923 h 1850"/>
                <a:gd name="T90" fmla="*/ 71 w 556"/>
                <a:gd name="T91" fmla="*/ 951 h 1850"/>
                <a:gd name="T92" fmla="*/ 72 w 556"/>
                <a:gd name="T93" fmla="*/ 1032 h 1850"/>
                <a:gd name="T94" fmla="*/ 77 w 556"/>
                <a:gd name="T95" fmla="*/ 1049 h 1850"/>
                <a:gd name="T96" fmla="*/ 80 w 556"/>
                <a:gd name="T97" fmla="*/ 1051 h 1850"/>
                <a:gd name="T98" fmla="*/ 24 w 556"/>
                <a:gd name="T99" fmla="*/ 1055 h 1850"/>
                <a:gd name="T100" fmla="*/ 9 w 556"/>
                <a:gd name="T101" fmla="*/ 953 h 1850"/>
                <a:gd name="T102" fmla="*/ 7 w 556"/>
                <a:gd name="T103" fmla="*/ 914 h 1850"/>
                <a:gd name="T104" fmla="*/ 13 w 556"/>
                <a:gd name="T105" fmla="*/ 824 h 1850"/>
                <a:gd name="T106" fmla="*/ 56 w 556"/>
                <a:gd name="T107" fmla="*/ 512 h 1850"/>
                <a:gd name="T108" fmla="*/ 59 w 556"/>
                <a:gd name="T109" fmla="*/ 367 h 1850"/>
                <a:gd name="T110" fmla="*/ 178 w 556"/>
                <a:gd name="T111" fmla="*/ 286 h 1850"/>
                <a:gd name="T112" fmla="*/ 177 w 556"/>
                <a:gd name="T113" fmla="*/ 223 h 1850"/>
                <a:gd name="T114" fmla="*/ 156 w 556"/>
                <a:gd name="T115" fmla="*/ 186 h 1850"/>
                <a:gd name="T116" fmla="*/ 139 w 556"/>
                <a:gd name="T117" fmla="*/ 142 h 1850"/>
                <a:gd name="T118" fmla="*/ 149 w 556"/>
                <a:gd name="T119" fmla="*/ 118 h 1850"/>
                <a:gd name="T120" fmla="*/ 149 w 556"/>
                <a:gd name="T121" fmla="*/ 53 h 1850"/>
                <a:gd name="T122" fmla="*/ 224 w 556"/>
                <a:gd name="T123" fmla="*/ 0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6" h="1850">
                  <a:moveTo>
                    <a:pt x="488" y="1736"/>
                  </a:moveTo>
                  <a:lnTo>
                    <a:pt x="488" y="1736"/>
                  </a:lnTo>
                  <a:lnTo>
                    <a:pt x="488" y="1736"/>
                  </a:lnTo>
                  <a:lnTo>
                    <a:pt x="488" y="1737"/>
                  </a:lnTo>
                  <a:lnTo>
                    <a:pt x="488" y="1737"/>
                  </a:lnTo>
                  <a:lnTo>
                    <a:pt x="488" y="1736"/>
                  </a:lnTo>
                  <a:lnTo>
                    <a:pt x="487" y="1736"/>
                  </a:lnTo>
                  <a:lnTo>
                    <a:pt x="488" y="1736"/>
                  </a:lnTo>
                  <a:close/>
                  <a:moveTo>
                    <a:pt x="224" y="0"/>
                  </a:moveTo>
                  <a:lnTo>
                    <a:pt x="249" y="2"/>
                  </a:lnTo>
                  <a:lnTo>
                    <a:pt x="270" y="8"/>
                  </a:lnTo>
                  <a:lnTo>
                    <a:pt x="288" y="19"/>
                  </a:lnTo>
                  <a:lnTo>
                    <a:pt x="300" y="30"/>
                  </a:lnTo>
                  <a:lnTo>
                    <a:pt x="308" y="43"/>
                  </a:lnTo>
                  <a:lnTo>
                    <a:pt x="309" y="59"/>
                  </a:lnTo>
                  <a:lnTo>
                    <a:pt x="308" y="76"/>
                  </a:lnTo>
                  <a:lnTo>
                    <a:pt x="308" y="93"/>
                  </a:lnTo>
                  <a:lnTo>
                    <a:pt x="308" y="106"/>
                  </a:lnTo>
                  <a:lnTo>
                    <a:pt x="308" y="115"/>
                  </a:lnTo>
                  <a:lnTo>
                    <a:pt x="308" y="119"/>
                  </a:lnTo>
                  <a:lnTo>
                    <a:pt x="308" y="119"/>
                  </a:lnTo>
                  <a:lnTo>
                    <a:pt x="309" y="118"/>
                  </a:lnTo>
                  <a:lnTo>
                    <a:pt x="312" y="118"/>
                  </a:lnTo>
                  <a:lnTo>
                    <a:pt x="314" y="117"/>
                  </a:lnTo>
                  <a:lnTo>
                    <a:pt x="317" y="117"/>
                  </a:lnTo>
                  <a:lnTo>
                    <a:pt x="319" y="118"/>
                  </a:lnTo>
                  <a:lnTo>
                    <a:pt x="322" y="119"/>
                  </a:lnTo>
                  <a:lnTo>
                    <a:pt x="323" y="122"/>
                  </a:lnTo>
                  <a:lnTo>
                    <a:pt x="325" y="130"/>
                  </a:lnTo>
                  <a:lnTo>
                    <a:pt x="323" y="140"/>
                  </a:lnTo>
                  <a:lnTo>
                    <a:pt x="321" y="152"/>
                  </a:lnTo>
                  <a:lnTo>
                    <a:pt x="317" y="165"/>
                  </a:lnTo>
                  <a:lnTo>
                    <a:pt x="313" y="176"/>
                  </a:lnTo>
                  <a:lnTo>
                    <a:pt x="310" y="180"/>
                  </a:lnTo>
                  <a:lnTo>
                    <a:pt x="309" y="184"/>
                  </a:lnTo>
                  <a:lnTo>
                    <a:pt x="306" y="185"/>
                  </a:lnTo>
                  <a:lnTo>
                    <a:pt x="304" y="185"/>
                  </a:lnTo>
                  <a:lnTo>
                    <a:pt x="301" y="185"/>
                  </a:lnTo>
                  <a:lnTo>
                    <a:pt x="300" y="185"/>
                  </a:lnTo>
                  <a:lnTo>
                    <a:pt x="298" y="184"/>
                  </a:lnTo>
                  <a:lnTo>
                    <a:pt x="298" y="184"/>
                  </a:lnTo>
                  <a:lnTo>
                    <a:pt x="298" y="187"/>
                  </a:lnTo>
                  <a:lnTo>
                    <a:pt x="298" y="195"/>
                  </a:lnTo>
                  <a:lnTo>
                    <a:pt x="298" y="206"/>
                  </a:lnTo>
                  <a:lnTo>
                    <a:pt x="300" y="215"/>
                  </a:lnTo>
                  <a:lnTo>
                    <a:pt x="302" y="225"/>
                  </a:lnTo>
                  <a:lnTo>
                    <a:pt x="308" y="236"/>
                  </a:lnTo>
                  <a:lnTo>
                    <a:pt x="315" y="248"/>
                  </a:lnTo>
                  <a:lnTo>
                    <a:pt x="326" y="257"/>
                  </a:lnTo>
                  <a:lnTo>
                    <a:pt x="335" y="262"/>
                  </a:lnTo>
                  <a:lnTo>
                    <a:pt x="351" y="269"/>
                  </a:lnTo>
                  <a:lnTo>
                    <a:pt x="369" y="275"/>
                  </a:lnTo>
                  <a:lnTo>
                    <a:pt x="389" y="283"/>
                  </a:lnTo>
                  <a:lnTo>
                    <a:pt x="410" y="290"/>
                  </a:lnTo>
                  <a:lnTo>
                    <a:pt x="428" y="295"/>
                  </a:lnTo>
                  <a:lnTo>
                    <a:pt x="442" y="299"/>
                  </a:lnTo>
                  <a:lnTo>
                    <a:pt x="452" y="301"/>
                  </a:lnTo>
                  <a:lnTo>
                    <a:pt x="462" y="304"/>
                  </a:lnTo>
                  <a:lnTo>
                    <a:pt x="471" y="311"/>
                  </a:lnTo>
                  <a:lnTo>
                    <a:pt x="482" y="322"/>
                  </a:lnTo>
                  <a:lnTo>
                    <a:pt x="491" y="339"/>
                  </a:lnTo>
                  <a:lnTo>
                    <a:pt x="499" y="364"/>
                  </a:lnTo>
                  <a:lnTo>
                    <a:pt x="504" y="385"/>
                  </a:lnTo>
                  <a:lnTo>
                    <a:pt x="511" y="413"/>
                  </a:lnTo>
                  <a:lnTo>
                    <a:pt x="517" y="443"/>
                  </a:lnTo>
                  <a:lnTo>
                    <a:pt x="525" y="475"/>
                  </a:lnTo>
                  <a:lnTo>
                    <a:pt x="530" y="508"/>
                  </a:lnTo>
                  <a:lnTo>
                    <a:pt x="537" y="538"/>
                  </a:lnTo>
                  <a:lnTo>
                    <a:pt x="541" y="564"/>
                  </a:lnTo>
                  <a:lnTo>
                    <a:pt x="545" y="584"/>
                  </a:lnTo>
                  <a:lnTo>
                    <a:pt x="548" y="618"/>
                  </a:lnTo>
                  <a:lnTo>
                    <a:pt x="552" y="657"/>
                  </a:lnTo>
                  <a:lnTo>
                    <a:pt x="555" y="698"/>
                  </a:lnTo>
                  <a:lnTo>
                    <a:pt x="556" y="739"/>
                  </a:lnTo>
                  <a:lnTo>
                    <a:pt x="555" y="761"/>
                  </a:lnTo>
                  <a:lnTo>
                    <a:pt x="555" y="786"/>
                  </a:lnTo>
                  <a:lnTo>
                    <a:pt x="554" y="812"/>
                  </a:lnTo>
                  <a:lnTo>
                    <a:pt x="552" y="838"/>
                  </a:lnTo>
                  <a:lnTo>
                    <a:pt x="551" y="860"/>
                  </a:lnTo>
                  <a:lnTo>
                    <a:pt x="550" y="879"/>
                  </a:lnTo>
                  <a:lnTo>
                    <a:pt x="548" y="890"/>
                  </a:lnTo>
                  <a:lnTo>
                    <a:pt x="547" y="896"/>
                  </a:lnTo>
                  <a:lnTo>
                    <a:pt x="543" y="894"/>
                  </a:lnTo>
                  <a:lnTo>
                    <a:pt x="539" y="893"/>
                  </a:lnTo>
                  <a:lnTo>
                    <a:pt x="535" y="892"/>
                  </a:lnTo>
                  <a:lnTo>
                    <a:pt x="533" y="890"/>
                  </a:lnTo>
                  <a:lnTo>
                    <a:pt x="530" y="890"/>
                  </a:lnTo>
                  <a:lnTo>
                    <a:pt x="529" y="890"/>
                  </a:lnTo>
                  <a:lnTo>
                    <a:pt x="528" y="893"/>
                  </a:lnTo>
                  <a:lnTo>
                    <a:pt x="526" y="896"/>
                  </a:lnTo>
                  <a:lnTo>
                    <a:pt x="526" y="900"/>
                  </a:lnTo>
                  <a:lnTo>
                    <a:pt x="525" y="904"/>
                  </a:lnTo>
                  <a:lnTo>
                    <a:pt x="525" y="906"/>
                  </a:lnTo>
                  <a:lnTo>
                    <a:pt x="525" y="911"/>
                  </a:lnTo>
                  <a:lnTo>
                    <a:pt x="525" y="921"/>
                  </a:lnTo>
                  <a:lnTo>
                    <a:pt x="525" y="934"/>
                  </a:lnTo>
                  <a:lnTo>
                    <a:pt x="526" y="945"/>
                  </a:lnTo>
                  <a:lnTo>
                    <a:pt x="525" y="956"/>
                  </a:lnTo>
                  <a:lnTo>
                    <a:pt x="524" y="965"/>
                  </a:lnTo>
                  <a:lnTo>
                    <a:pt x="520" y="976"/>
                  </a:lnTo>
                  <a:lnTo>
                    <a:pt x="514" y="987"/>
                  </a:lnTo>
                  <a:lnTo>
                    <a:pt x="511" y="998"/>
                  </a:lnTo>
                  <a:lnTo>
                    <a:pt x="509" y="1006"/>
                  </a:lnTo>
                  <a:lnTo>
                    <a:pt x="507" y="1012"/>
                  </a:lnTo>
                  <a:lnTo>
                    <a:pt x="501" y="1017"/>
                  </a:lnTo>
                  <a:lnTo>
                    <a:pt x="495" y="1021"/>
                  </a:lnTo>
                  <a:lnTo>
                    <a:pt x="488" y="1028"/>
                  </a:lnTo>
                  <a:lnTo>
                    <a:pt x="486" y="1032"/>
                  </a:lnTo>
                  <a:lnTo>
                    <a:pt x="484" y="1033"/>
                  </a:lnTo>
                  <a:lnTo>
                    <a:pt x="483" y="1034"/>
                  </a:lnTo>
                  <a:lnTo>
                    <a:pt x="482" y="1036"/>
                  </a:lnTo>
                  <a:lnTo>
                    <a:pt x="482" y="1037"/>
                  </a:lnTo>
                  <a:lnTo>
                    <a:pt x="482" y="1040"/>
                  </a:lnTo>
                  <a:lnTo>
                    <a:pt x="482" y="1042"/>
                  </a:lnTo>
                  <a:lnTo>
                    <a:pt x="482" y="1050"/>
                  </a:lnTo>
                  <a:lnTo>
                    <a:pt x="482" y="1066"/>
                  </a:lnTo>
                  <a:lnTo>
                    <a:pt x="480" y="1088"/>
                  </a:lnTo>
                  <a:lnTo>
                    <a:pt x="479" y="1116"/>
                  </a:lnTo>
                  <a:lnTo>
                    <a:pt x="478" y="1147"/>
                  </a:lnTo>
                  <a:lnTo>
                    <a:pt x="476" y="1182"/>
                  </a:lnTo>
                  <a:lnTo>
                    <a:pt x="476" y="1220"/>
                  </a:lnTo>
                  <a:lnTo>
                    <a:pt x="478" y="1250"/>
                  </a:lnTo>
                  <a:lnTo>
                    <a:pt x="479" y="1284"/>
                  </a:lnTo>
                  <a:lnTo>
                    <a:pt x="482" y="1321"/>
                  </a:lnTo>
                  <a:lnTo>
                    <a:pt x="483" y="1359"/>
                  </a:lnTo>
                  <a:lnTo>
                    <a:pt x="486" y="1398"/>
                  </a:lnTo>
                  <a:lnTo>
                    <a:pt x="488" y="1435"/>
                  </a:lnTo>
                  <a:lnTo>
                    <a:pt x="491" y="1470"/>
                  </a:lnTo>
                  <a:lnTo>
                    <a:pt x="492" y="1502"/>
                  </a:lnTo>
                  <a:lnTo>
                    <a:pt x="494" y="1527"/>
                  </a:lnTo>
                  <a:lnTo>
                    <a:pt x="494" y="1546"/>
                  </a:lnTo>
                  <a:lnTo>
                    <a:pt x="494" y="1567"/>
                  </a:lnTo>
                  <a:lnTo>
                    <a:pt x="492" y="1592"/>
                  </a:lnTo>
                  <a:lnTo>
                    <a:pt x="491" y="1618"/>
                  </a:lnTo>
                  <a:lnTo>
                    <a:pt x="491" y="1646"/>
                  </a:lnTo>
                  <a:lnTo>
                    <a:pt x="490" y="1671"/>
                  </a:lnTo>
                  <a:lnTo>
                    <a:pt x="488" y="1694"/>
                  </a:lnTo>
                  <a:lnTo>
                    <a:pt x="487" y="1711"/>
                  </a:lnTo>
                  <a:lnTo>
                    <a:pt x="487" y="1723"/>
                  </a:lnTo>
                  <a:lnTo>
                    <a:pt x="487" y="1728"/>
                  </a:lnTo>
                  <a:lnTo>
                    <a:pt x="487" y="1732"/>
                  </a:lnTo>
                  <a:lnTo>
                    <a:pt x="487" y="1735"/>
                  </a:lnTo>
                  <a:lnTo>
                    <a:pt x="487" y="1736"/>
                  </a:lnTo>
                  <a:lnTo>
                    <a:pt x="483" y="1737"/>
                  </a:lnTo>
                  <a:lnTo>
                    <a:pt x="483" y="1740"/>
                  </a:lnTo>
                  <a:lnTo>
                    <a:pt x="482" y="1747"/>
                  </a:lnTo>
                  <a:lnTo>
                    <a:pt x="482" y="1758"/>
                  </a:lnTo>
                  <a:lnTo>
                    <a:pt x="482" y="1770"/>
                  </a:lnTo>
                  <a:lnTo>
                    <a:pt x="483" y="1783"/>
                  </a:lnTo>
                  <a:lnTo>
                    <a:pt x="483" y="1798"/>
                  </a:lnTo>
                  <a:lnTo>
                    <a:pt x="482" y="1812"/>
                  </a:lnTo>
                  <a:lnTo>
                    <a:pt x="479" y="1825"/>
                  </a:lnTo>
                  <a:lnTo>
                    <a:pt x="475" y="1834"/>
                  </a:lnTo>
                  <a:lnTo>
                    <a:pt x="467" y="1841"/>
                  </a:lnTo>
                  <a:lnTo>
                    <a:pt x="456" y="1846"/>
                  </a:lnTo>
                  <a:lnTo>
                    <a:pt x="441" y="1849"/>
                  </a:lnTo>
                  <a:lnTo>
                    <a:pt x="428" y="1850"/>
                  </a:lnTo>
                  <a:lnTo>
                    <a:pt x="418" y="1850"/>
                  </a:lnTo>
                  <a:lnTo>
                    <a:pt x="407" y="1849"/>
                  </a:lnTo>
                  <a:lnTo>
                    <a:pt x="399" y="1846"/>
                  </a:lnTo>
                  <a:lnTo>
                    <a:pt x="393" y="1840"/>
                  </a:lnTo>
                  <a:lnTo>
                    <a:pt x="387" y="1828"/>
                  </a:lnTo>
                  <a:lnTo>
                    <a:pt x="386" y="1811"/>
                  </a:lnTo>
                  <a:lnTo>
                    <a:pt x="390" y="1794"/>
                  </a:lnTo>
                  <a:lnTo>
                    <a:pt x="394" y="1778"/>
                  </a:lnTo>
                  <a:lnTo>
                    <a:pt x="399" y="1764"/>
                  </a:lnTo>
                  <a:lnTo>
                    <a:pt x="403" y="1752"/>
                  </a:lnTo>
                  <a:lnTo>
                    <a:pt x="404" y="1744"/>
                  </a:lnTo>
                  <a:lnTo>
                    <a:pt x="404" y="1739"/>
                  </a:lnTo>
                  <a:lnTo>
                    <a:pt x="404" y="1737"/>
                  </a:lnTo>
                  <a:lnTo>
                    <a:pt x="390" y="1737"/>
                  </a:lnTo>
                  <a:lnTo>
                    <a:pt x="390" y="1734"/>
                  </a:lnTo>
                  <a:lnTo>
                    <a:pt x="387" y="1724"/>
                  </a:lnTo>
                  <a:lnTo>
                    <a:pt x="385" y="1711"/>
                  </a:lnTo>
                  <a:lnTo>
                    <a:pt x="382" y="1692"/>
                  </a:lnTo>
                  <a:lnTo>
                    <a:pt x="380" y="1669"/>
                  </a:lnTo>
                  <a:lnTo>
                    <a:pt x="377" y="1644"/>
                  </a:lnTo>
                  <a:lnTo>
                    <a:pt x="376" y="1617"/>
                  </a:lnTo>
                  <a:lnTo>
                    <a:pt x="373" y="1580"/>
                  </a:lnTo>
                  <a:lnTo>
                    <a:pt x="370" y="1537"/>
                  </a:lnTo>
                  <a:lnTo>
                    <a:pt x="367" y="1487"/>
                  </a:lnTo>
                  <a:lnTo>
                    <a:pt x="363" y="1435"/>
                  </a:lnTo>
                  <a:lnTo>
                    <a:pt x="356" y="1381"/>
                  </a:lnTo>
                  <a:lnTo>
                    <a:pt x="347" y="1328"/>
                  </a:lnTo>
                  <a:lnTo>
                    <a:pt x="340" y="1288"/>
                  </a:lnTo>
                  <a:lnTo>
                    <a:pt x="334" y="1253"/>
                  </a:lnTo>
                  <a:lnTo>
                    <a:pt x="327" y="1222"/>
                  </a:lnTo>
                  <a:lnTo>
                    <a:pt x="321" y="1194"/>
                  </a:lnTo>
                  <a:lnTo>
                    <a:pt x="315" y="1172"/>
                  </a:lnTo>
                  <a:lnTo>
                    <a:pt x="312" y="1156"/>
                  </a:lnTo>
                  <a:lnTo>
                    <a:pt x="309" y="1146"/>
                  </a:lnTo>
                  <a:lnTo>
                    <a:pt x="309" y="1142"/>
                  </a:lnTo>
                  <a:lnTo>
                    <a:pt x="308" y="1146"/>
                  </a:lnTo>
                  <a:lnTo>
                    <a:pt x="306" y="1158"/>
                  </a:lnTo>
                  <a:lnTo>
                    <a:pt x="304" y="1175"/>
                  </a:lnTo>
                  <a:lnTo>
                    <a:pt x="302" y="1198"/>
                  </a:lnTo>
                  <a:lnTo>
                    <a:pt x="298" y="1224"/>
                  </a:lnTo>
                  <a:lnTo>
                    <a:pt x="296" y="1253"/>
                  </a:lnTo>
                  <a:lnTo>
                    <a:pt x="293" y="1283"/>
                  </a:lnTo>
                  <a:lnTo>
                    <a:pt x="292" y="1315"/>
                  </a:lnTo>
                  <a:lnTo>
                    <a:pt x="291" y="1343"/>
                  </a:lnTo>
                  <a:lnTo>
                    <a:pt x="289" y="1371"/>
                  </a:lnTo>
                  <a:lnTo>
                    <a:pt x="291" y="1402"/>
                  </a:lnTo>
                  <a:lnTo>
                    <a:pt x="291" y="1438"/>
                  </a:lnTo>
                  <a:lnTo>
                    <a:pt x="292" y="1474"/>
                  </a:lnTo>
                  <a:lnTo>
                    <a:pt x="293" y="1511"/>
                  </a:lnTo>
                  <a:lnTo>
                    <a:pt x="295" y="1546"/>
                  </a:lnTo>
                  <a:lnTo>
                    <a:pt x="296" y="1579"/>
                  </a:lnTo>
                  <a:lnTo>
                    <a:pt x="297" y="1607"/>
                  </a:lnTo>
                  <a:lnTo>
                    <a:pt x="298" y="1629"/>
                  </a:lnTo>
                  <a:lnTo>
                    <a:pt x="298" y="1643"/>
                  </a:lnTo>
                  <a:lnTo>
                    <a:pt x="301" y="1664"/>
                  </a:lnTo>
                  <a:lnTo>
                    <a:pt x="302" y="1677"/>
                  </a:lnTo>
                  <a:lnTo>
                    <a:pt x="304" y="1685"/>
                  </a:lnTo>
                  <a:lnTo>
                    <a:pt x="305" y="1688"/>
                  </a:lnTo>
                  <a:lnTo>
                    <a:pt x="302" y="1689"/>
                  </a:lnTo>
                  <a:lnTo>
                    <a:pt x="302" y="1692"/>
                  </a:lnTo>
                  <a:lnTo>
                    <a:pt x="304" y="1698"/>
                  </a:lnTo>
                  <a:lnTo>
                    <a:pt x="305" y="1707"/>
                  </a:lnTo>
                  <a:lnTo>
                    <a:pt x="305" y="1715"/>
                  </a:lnTo>
                  <a:lnTo>
                    <a:pt x="302" y="1726"/>
                  </a:lnTo>
                  <a:lnTo>
                    <a:pt x="297" y="1737"/>
                  </a:lnTo>
                  <a:lnTo>
                    <a:pt x="289" y="1748"/>
                  </a:lnTo>
                  <a:lnTo>
                    <a:pt x="283" y="1756"/>
                  </a:lnTo>
                  <a:lnTo>
                    <a:pt x="275" y="1761"/>
                  </a:lnTo>
                  <a:lnTo>
                    <a:pt x="267" y="1765"/>
                  </a:lnTo>
                  <a:lnTo>
                    <a:pt x="260" y="1768"/>
                  </a:lnTo>
                  <a:lnTo>
                    <a:pt x="257" y="1766"/>
                  </a:lnTo>
                  <a:lnTo>
                    <a:pt x="255" y="1765"/>
                  </a:lnTo>
                  <a:lnTo>
                    <a:pt x="254" y="1764"/>
                  </a:lnTo>
                  <a:lnTo>
                    <a:pt x="254" y="1764"/>
                  </a:lnTo>
                  <a:lnTo>
                    <a:pt x="253" y="1764"/>
                  </a:lnTo>
                  <a:lnTo>
                    <a:pt x="253" y="1765"/>
                  </a:lnTo>
                  <a:lnTo>
                    <a:pt x="251" y="1766"/>
                  </a:lnTo>
                  <a:lnTo>
                    <a:pt x="246" y="1771"/>
                  </a:lnTo>
                  <a:lnTo>
                    <a:pt x="240" y="1779"/>
                  </a:lnTo>
                  <a:lnTo>
                    <a:pt x="232" y="1788"/>
                  </a:lnTo>
                  <a:lnTo>
                    <a:pt x="223" y="1796"/>
                  </a:lnTo>
                  <a:lnTo>
                    <a:pt x="207" y="1804"/>
                  </a:lnTo>
                  <a:lnTo>
                    <a:pt x="190" y="1812"/>
                  </a:lnTo>
                  <a:lnTo>
                    <a:pt x="170" y="1817"/>
                  </a:lnTo>
                  <a:lnTo>
                    <a:pt x="153" y="1819"/>
                  </a:lnTo>
                  <a:lnTo>
                    <a:pt x="137" y="1816"/>
                  </a:lnTo>
                  <a:lnTo>
                    <a:pt x="127" y="1811"/>
                  </a:lnTo>
                  <a:lnTo>
                    <a:pt x="120" y="1804"/>
                  </a:lnTo>
                  <a:lnTo>
                    <a:pt x="119" y="1796"/>
                  </a:lnTo>
                  <a:lnTo>
                    <a:pt x="124" y="1788"/>
                  </a:lnTo>
                  <a:lnTo>
                    <a:pt x="135" y="1778"/>
                  </a:lnTo>
                  <a:lnTo>
                    <a:pt x="148" y="1766"/>
                  </a:lnTo>
                  <a:lnTo>
                    <a:pt x="161" y="1754"/>
                  </a:lnTo>
                  <a:lnTo>
                    <a:pt x="171" y="1741"/>
                  </a:lnTo>
                  <a:lnTo>
                    <a:pt x="179" y="1731"/>
                  </a:lnTo>
                  <a:lnTo>
                    <a:pt x="183" y="1726"/>
                  </a:lnTo>
                  <a:lnTo>
                    <a:pt x="186" y="1720"/>
                  </a:lnTo>
                  <a:lnTo>
                    <a:pt x="187" y="1718"/>
                  </a:lnTo>
                  <a:lnTo>
                    <a:pt x="188" y="1714"/>
                  </a:lnTo>
                  <a:lnTo>
                    <a:pt x="188" y="1713"/>
                  </a:lnTo>
                  <a:lnTo>
                    <a:pt x="188" y="1711"/>
                  </a:lnTo>
                  <a:lnTo>
                    <a:pt x="188" y="1711"/>
                  </a:lnTo>
                  <a:lnTo>
                    <a:pt x="183" y="1711"/>
                  </a:lnTo>
                  <a:lnTo>
                    <a:pt x="183" y="1707"/>
                  </a:lnTo>
                  <a:lnTo>
                    <a:pt x="182" y="1696"/>
                  </a:lnTo>
                  <a:lnTo>
                    <a:pt x="181" y="1679"/>
                  </a:lnTo>
                  <a:lnTo>
                    <a:pt x="179" y="1656"/>
                  </a:lnTo>
                  <a:lnTo>
                    <a:pt x="178" y="1630"/>
                  </a:lnTo>
                  <a:lnTo>
                    <a:pt x="177" y="1600"/>
                  </a:lnTo>
                  <a:lnTo>
                    <a:pt x="174" y="1570"/>
                  </a:lnTo>
                  <a:lnTo>
                    <a:pt x="173" y="1538"/>
                  </a:lnTo>
                  <a:lnTo>
                    <a:pt x="170" y="1508"/>
                  </a:lnTo>
                  <a:lnTo>
                    <a:pt x="169" y="1481"/>
                  </a:lnTo>
                  <a:lnTo>
                    <a:pt x="164" y="1432"/>
                  </a:lnTo>
                  <a:lnTo>
                    <a:pt x="157" y="1377"/>
                  </a:lnTo>
                  <a:lnTo>
                    <a:pt x="151" y="1321"/>
                  </a:lnTo>
                  <a:lnTo>
                    <a:pt x="143" y="1262"/>
                  </a:lnTo>
                  <a:lnTo>
                    <a:pt x="135" y="1206"/>
                  </a:lnTo>
                  <a:lnTo>
                    <a:pt x="128" y="1154"/>
                  </a:lnTo>
                  <a:lnTo>
                    <a:pt x="124" y="1113"/>
                  </a:lnTo>
                  <a:lnTo>
                    <a:pt x="119" y="1078"/>
                  </a:lnTo>
                  <a:lnTo>
                    <a:pt x="116" y="1049"/>
                  </a:lnTo>
                  <a:lnTo>
                    <a:pt x="113" y="1024"/>
                  </a:lnTo>
                  <a:lnTo>
                    <a:pt x="110" y="1006"/>
                  </a:lnTo>
                  <a:lnTo>
                    <a:pt x="109" y="995"/>
                  </a:lnTo>
                  <a:lnTo>
                    <a:pt x="109" y="991"/>
                  </a:lnTo>
                  <a:lnTo>
                    <a:pt x="99" y="989"/>
                  </a:lnTo>
                  <a:lnTo>
                    <a:pt x="99" y="985"/>
                  </a:lnTo>
                  <a:lnTo>
                    <a:pt x="101" y="974"/>
                  </a:lnTo>
                  <a:lnTo>
                    <a:pt x="102" y="959"/>
                  </a:lnTo>
                  <a:lnTo>
                    <a:pt x="103" y="940"/>
                  </a:lnTo>
                  <a:lnTo>
                    <a:pt x="105" y="922"/>
                  </a:lnTo>
                  <a:lnTo>
                    <a:pt x="106" y="905"/>
                  </a:lnTo>
                  <a:lnTo>
                    <a:pt x="107" y="892"/>
                  </a:lnTo>
                  <a:lnTo>
                    <a:pt x="109" y="875"/>
                  </a:lnTo>
                  <a:lnTo>
                    <a:pt x="110" y="855"/>
                  </a:lnTo>
                  <a:lnTo>
                    <a:pt x="113" y="834"/>
                  </a:lnTo>
                  <a:lnTo>
                    <a:pt x="114" y="815"/>
                  </a:lnTo>
                  <a:lnTo>
                    <a:pt x="115" y="796"/>
                  </a:lnTo>
                  <a:lnTo>
                    <a:pt x="116" y="780"/>
                  </a:lnTo>
                  <a:lnTo>
                    <a:pt x="118" y="771"/>
                  </a:lnTo>
                  <a:lnTo>
                    <a:pt x="118" y="767"/>
                  </a:lnTo>
                  <a:lnTo>
                    <a:pt x="116" y="770"/>
                  </a:lnTo>
                  <a:lnTo>
                    <a:pt x="114" y="780"/>
                  </a:lnTo>
                  <a:lnTo>
                    <a:pt x="110" y="794"/>
                  </a:lnTo>
                  <a:lnTo>
                    <a:pt x="105" y="811"/>
                  </a:lnTo>
                  <a:lnTo>
                    <a:pt x="99" y="829"/>
                  </a:lnTo>
                  <a:lnTo>
                    <a:pt x="96" y="847"/>
                  </a:lnTo>
                  <a:lnTo>
                    <a:pt x="90" y="863"/>
                  </a:lnTo>
                  <a:lnTo>
                    <a:pt x="88" y="877"/>
                  </a:lnTo>
                  <a:lnTo>
                    <a:pt x="86" y="887"/>
                  </a:lnTo>
                  <a:lnTo>
                    <a:pt x="84" y="905"/>
                  </a:lnTo>
                  <a:lnTo>
                    <a:pt x="84" y="917"/>
                  </a:lnTo>
                  <a:lnTo>
                    <a:pt x="84" y="924"/>
                  </a:lnTo>
                  <a:lnTo>
                    <a:pt x="81" y="923"/>
                  </a:lnTo>
                  <a:lnTo>
                    <a:pt x="79" y="923"/>
                  </a:lnTo>
                  <a:lnTo>
                    <a:pt x="76" y="923"/>
                  </a:lnTo>
                  <a:lnTo>
                    <a:pt x="75" y="923"/>
                  </a:lnTo>
                  <a:lnTo>
                    <a:pt x="72" y="936"/>
                  </a:lnTo>
                  <a:lnTo>
                    <a:pt x="67" y="935"/>
                  </a:lnTo>
                  <a:lnTo>
                    <a:pt x="67" y="936"/>
                  </a:lnTo>
                  <a:lnTo>
                    <a:pt x="67" y="939"/>
                  </a:lnTo>
                  <a:lnTo>
                    <a:pt x="67" y="943"/>
                  </a:lnTo>
                  <a:lnTo>
                    <a:pt x="68" y="947"/>
                  </a:lnTo>
                  <a:lnTo>
                    <a:pt x="71" y="951"/>
                  </a:lnTo>
                  <a:lnTo>
                    <a:pt x="72" y="959"/>
                  </a:lnTo>
                  <a:lnTo>
                    <a:pt x="73" y="970"/>
                  </a:lnTo>
                  <a:lnTo>
                    <a:pt x="73" y="983"/>
                  </a:lnTo>
                  <a:lnTo>
                    <a:pt x="73" y="994"/>
                  </a:lnTo>
                  <a:lnTo>
                    <a:pt x="73" y="1014"/>
                  </a:lnTo>
                  <a:lnTo>
                    <a:pt x="72" y="1029"/>
                  </a:lnTo>
                  <a:lnTo>
                    <a:pt x="72" y="1032"/>
                  </a:lnTo>
                  <a:lnTo>
                    <a:pt x="73" y="1034"/>
                  </a:lnTo>
                  <a:lnTo>
                    <a:pt x="75" y="1036"/>
                  </a:lnTo>
                  <a:lnTo>
                    <a:pt x="76" y="1037"/>
                  </a:lnTo>
                  <a:lnTo>
                    <a:pt x="77" y="1040"/>
                  </a:lnTo>
                  <a:lnTo>
                    <a:pt x="77" y="1042"/>
                  </a:lnTo>
                  <a:lnTo>
                    <a:pt x="77" y="1046"/>
                  </a:lnTo>
                  <a:lnTo>
                    <a:pt x="77" y="1049"/>
                  </a:lnTo>
                  <a:lnTo>
                    <a:pt x="77" y="1050"/>
                  </a:lnTo>
                  <a:lnTo>
                    <a:pt x="77" y="1051"/>
                  </a:lnTo>
                  <a:lnTo>
                    <a:pt x="77" y="1050"/>
                  </a:lnTo>
                  <a:lnTo>
                    <a:pt x="79" y="1050"/>
                  </a:lnTo>
                  <a:lnTo>
                    <a:pt x="79" y="1050"/>
                  </a:lnTo>
                  <a:lnTo>
                    <a:pt x="80" y="1050"/>
                  </a:lnTo>
                  <a:lnTo>
                    <a:pt x="80" y="1051"/>
                  </a:lnTo>
                  <a:lnTo>
                    <a:pt x="80" y="1054"/>
                  </a:lnTo>
                  <a:lnTo>
                    <a:pt x="76" y="1059"/>
                  </a:lnTo>
                  <a:lnTo>
                    <a:pt x="65" y="1062"/>
                  </a:lnTo>
                  <a:lnTo>
                    <a:pt x="51" y="1062"/>
                  </a:lnTo>
                  <a:lnTo>
                    <a:pt x="41" y="1062"/>
                  </a:lnTo>
                  <a:lnTo>
                    <a:pt x="31" y="1059"/>
                  </a:lnTo>
                  <a:lnTo>
                    <a:pt x="24" y="1055"/>
                  </a:lnTo>
                  <a:lnTo>
                    <a:pt x="17" y="1046"/>
                  </a:lnTo>
                  <a:lnTo>
                    <a:pt x="9" y="1031"/>
                  </a:lnTo>
                  <a:lnTo>
                    <a:pt x="5" y="1016"/>
                  </a:lnTo>
                  <a:lnTo>
                    <a:pt x="4" y="999"/>
                  </a:lnTo>
                  <a:lnTo>
                    <a:pt x="5" y="985"/>
                  </a:lnTo>
                  <a:lnTo>
                    <a:pt x="7" y="969"/>
                  </a:lnTo>
                  <a:lnTo>
                    <a:pt x="9" y="953"/>
                  </a:lnTo>
                  <a:lnTo>
                    <a:pt x="10" y="940"/>
                  </a:lnTo>
                  <a:lnTo>
                    <a:pt x="12" y="931"/>
                  </a:lnTo>
                  <a:lnTo>
                    <a:pt x="9" y="930"/>
                  </a:lnTo>
                  <a:lnTo>
                    <a:pt x="7" y="930"/>
                  </a:lnTo>
                  <a:lnTo>
                    <a:pt x="5" y="930"/>
                  </a:lnTo>
                  <a:lnTo>
                    <a:pt x="4" y="930"/>
                  </a:lnTo>
                  <a:lnTo>
                    <a:pt x="7" y="914"/>
                  </a:lnTo>
                  <a:lnTo>
                    <a:pt x="0" y="914"/>
                  </a:lnTo>
                  <a:lnTo>
                    <a:pt x="1" y="910"/>
                  </a:lnTo>
                  <a:lnTo>
                    <a:pt x="3" y="901"/>
                  </a:lnTo>
                  <a:lnTo>
                    <a:pt x="4" y="887"/>
                  </a:lnTo>
                  <a:lnTo>
                    <a:pt x="7" y="867"/>
                  </a:lnTo>
                  <a:lnTo>
                    <a:pt x="9" y="846"/>
                  </a:lnTo>
                  <a:lnTo>
                    <a:pt x="13" y="824"/>
                  </a:lnTo>
                  <a:lnTo>
                    <a:pt x="16" y="800"/>
                  </a:lnTo>
                  <a:lnTo>
                    <a:pt x="20" y="779"/>
                  </a:lnTo>
                  <a:lnTo>
                    <a:pt x="33" y="697"/>
                  </a:lnTo>
                  <a:lnTo>
                    <a:pt x="46" y="617"/>
                  </a:lnTo>
                  <a:lnTo>
                    <a:pt x="50" y="583"/>
                  </a:lnTo>
                  <a:lnTo>
                    <a:pt x="54" y="547"/>
                  </a:lnTo>
                  <a:lnTo>
                    <a:pt x="56" y="512"/>
                  </a:lnTo>
                  <a:lnTo>
                    <a:pt x="58" y="479"/>
                  </a:lnTo>
                  <a:lnTo>
                    <a:pt x="58" y="448"/>
                  </a:lnTo>
                  <a:lnTo>
                    <a:pt x="55" y="426"/>
                  </a:lnTo>
                  <a:lnTo>
                    <a:pt x="52" y="406"/>
                  </a:lnTo>
                  <a:lnTo>
                    <a:pt x="52" y="390"/>
                  </a:lnTo>
                  <a:lnTo>
                    <a:pt x="54" y="376"/>
                  </a:lnTo>
                  <a:lnTo>
                    <a:pt x="59" y="367"/>
                  </a:lnTo>
                  <a:lnTo>
                    <a:pt x="69" y="359"/>
                  </a:lnTo>
                  <a:lnTo>
                    <a:pt x="90" y="347"/>
                  </a:lnTo>
                  <a:lnTo>
                    <a:pt x="113" y="334"/>
                  </a:lnTo>
                  <a:lnTo>
                    <a:pt x="135" y="320"/>
                  </a:lnTo>
                  <a:lnTo>
                    <a:pt x="154" y="305"/>
                  </a:lnTo>
                  <a:lnTo>
                    <a:pt x="169" y="295"/>
                  </a:lnTo>
                  <a:lnTo>
                    <a:pt x="178" y="286"/>
                  </a:lnTo>
                  <a:lnTo>
                    <a:pt x="183" y="276"/>
                  </a:lnTo>
                  <a:lnTo>
                    <a:pt x="185" y="266"/>
                  </a:lnTo>
                  <a:lnTo>
                    <a:pt x="185" y="250"/>
                  </a:lnTo>
                  <a:lnTo>
                    <a:pt x="185" y="237"/>
                  </a:lnTo>
                  <a:lnTo>
                    <a:pt x="182" y="228"/>
                  </a:lnTo>
                  <a:lnTo>
                    <a:pt x="181" y="225"/>
                  </a:lnTo>
                  <a:lnTo>
                    <a:pt x="177" y="223"/>
                  </a:lnTo>
                  <a:lnTo>
                    <a:pt x="173" y="219"/>
                  </a:lnTo>
                  <a:lnTo>
                    <a:pt x="168" y="212"/>
                  </a:lnTo>
                  <a:lnTo>
                    <a:pt x="164" y="202"/>
                  </a:lnTo>
                  <a:lnTo>
                    <a:pt x="158" y="185"/>
                  </a:lnTo>
                  <a:lnTo>
                    <a:pt x="158" y="186"/>
                  </a:lnTo>
                  <a:lnTo>
                    <a:pt x="157" y="186"/>
                  </a:lnTo>
                  <a:lnTo>
                    <a:pt x="156" y="186"/>
                  </a:lnTo>
                  <a:lnTo>
                    <a:pt x="153" y="185"/>
                  </a:lnTo>
                  <a:lnTo>
                    <a:pt x="152" y="184"/>
                  </a:lnTo>
                  <a:lnTo>
                    <a:pt x="149" y="180"/>
                  </a:lnTo>
                  <a:lnTo>
                    <a:pt x="147" y="174"/>
                  </a:lnTo>
                  <a:lnTo>
                    <a:pt x="144" y="165"/>
                  </a:lnTo>
                  <a:lnTo>
                    <a:pt x="140" y="153"/>
                  </a:lnTo>
                  <a:lnTo>
                    <a:pt x="139" y="142"/>
                  </a:lnTo>
                  <a:lnTo>
                    <a:pt x="137" y="130"/>
                  </a:lnTo>
                  <a:lnTo>
                    <a:pt x="137" y="122"/>
                  </a:lnTo>
                  <a:lnTo>
                    <a:pt x="140" y="118"/>
                  </a:lnTo>
                  <a:lnTo>
                    <a:pt x="144" y="118"/>
                  </a:lnTo>
                  <a:lnTo>
                    <a:pt x="147" y="118"/>
                  </a:lnTo>
                  <a:lnTo>
                    <a:pt x="148" y="118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9" y="114"/>
                  </a:lnTo>
                  <a:lnTo>
                    <a:pt x="149" y="105"/>
                  </a:lnTo>
                  <a:lnTo>
                    <a:pt x="149" y="92"/>
                  </a:lnTo>
                  <a:lnTo>
                    <a:pt x="149" y="76"/>
                  </a:lnTo>
                  <a:lnTo>
                    <a:pt x="149" y="63"/>
                  </a:lnTo>
                  <a:lnTo>
                    <a:pt x="149" y="53"/>
                  </a:lnTo>
                  <a:lnTo>
                    <a:pt x="151" y="45"/>
                  </a:lnTo>
                  <a:lnTo>
                    <a:pt x="154" y="36"/>
                  </a:lnTo>
                  <a:lnTo>
                    <a:pt x="162" y="25"/>
                  </a:lnTo>
                  <a:lnTo>
                    <a:pt x="173" y="16"/>
                  </a:lnTo>
                  <a:lnTo>
                    <a:pt x="186" y="8"/>
                  </a:lnTo>
                  <a:lnTo>
                    <a:pt x="203" y="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3"/>
            <p:cNvSpPr>
              <a:spLocks/>
            </p:cNvSpPr>
            <p:nvPr/>
          </p:nvSpPr>
          <p:spPr bwMode="auto">
            <a:xfrm>
              <a:off x="8061325" y="3860800"/>
              <a:ext cx="217488" cy="363538"/>
            </a:xfrm>
            <a:custGeom>
              <a:avLst/>
              <a:gdLst>
                <a:gd name="T0" fmla="*/ 130 w 137"/>
                <a:gd name="T1" fmla="*/ 0 h 229"/>
                <a:gd name="T2" fmla="*/ 137 w 137"/>
                <a:gd name="T3" fmla="*/ 8 h 229"/>
                <a:gd name="T4" fmla="*/ 135 w 137"/>
                <a:gd name="T5" fmla="*/ 12 h 229"/>
                <a:gd name="T6" fmla="*/ 134 w 137"/>
                <a:gd name="T7" fmla="*/ 24 h 229"/>
                <a:gd name="T8" fmla="*/ 130 w 137"/>
                <a:gd name="T9" fmla="*/ 41 h 229"/>
                <a:gd name="T10" fmla="*/ 125 w 137"/>
                <a:gd name="T11" fmla="*/ 62 h 229"/>
                <a:gd name="T12" fmla="*/ 120 w 137"/>
                <a:gd name="T13" fmla="*/ 87 h 229"/>
                <a:gd name="T14" fmla="*/ 112 w 137"/>
                <a:gd name="T15" fmla="*/ 113 h 229"/>
                <a:gd name="T16" fmla="*/ 104 w 137"/>
                <a:gd name="T17" fmla="*/ 139 h 229"/>
                <a:gd name="T18" fmla="*/ 93 w 137"/>
                <a:gd name="T19" fmla="*/ 164 h 229"/>
                <a:gd name="T20" fmla="*/ 83 w 137"/>
                <a:gd name="T21" fmla="*/ 190 h 229"/>
                <a:gd name="T22" fmla="*/ 72 w 137"/>
                <a:gd name="T23" fmla="*/ 214 h 229"/>
                <a:gd name="T24" fmla="*/ 65 w 137"/>
                <a:gd name="T25" fmla="*/ 129 h 229"/>
                <a:gd name="T26" fmla="*/ 66 w 137"/>
                <a:gd name="T27" fmla="*/ 105 h 229"/>
                <a:gd name="T28" fmla="*/ 88 w 137"/>
                <a:gd name="T29" fmla="*/ 100 h 229"/>
                <a:gd name="T30" fmla="*/ 106 w 137"/>
                <a:gd name="T31" fmla="*/ 110 h 229"/>
                <a:gd name="T32" fmla="*/ 46 w 137"/>
                <a:gd name="T33" fmla="*/ 67 h 229"/>
                <a:gd name="T34" fmla="*/ 4 w 137"/>
                <a:gd name="T35" fmla="*/ 121 h 229"/>
                <a:gd name="T36" fmla="*/ 20 w 137"/>
                <a:gd name="T37" fmla="*/ 109 h 229"/>
                <a:gd name="T38" fmla="*/ 41 w 137"/>
                <a:gd name="T39" fmla="*/ 109 h 229"/>
                <a:gd name="T40" fmla="*/ 42 w 137"/>
                <a:gd name="T41" fmla="*/ 127 h 229"/>
                <a:gd name="T42" fmla="*/ 41 w 137"/>
                <a:gd name="T43" fmla="*/ 130 h 229"/>
                <a:gd name="T44" fmla="*/ 40 w 137"/>
                <a:gd name="T45" fmla="*/ 139 h 229"/>
                <a:gd name="T46" fmla="*/ 36 w 137"/>
                <a:gd name="T47" fmla="*/ 152 h 229"/>
                <a:gd name="T48" fmla="*/ 33 w 137"/>
                <a:gd name="T49" fmla="*/ 168 h 229"/>
                <a:gd name="T50" fmla="*/ 28 w 137"/>
                <a:gd name="T51" fmla="*/ 187 h 229"/>
                <a:gd name="T52" fmla="*/ 24 w 137"/>
                <a:gd name="T53" fmla="*/ 207 h 229"/>
                <a:gd name="T54" fmla="*/ 19 w 137"/>
                <a:gd name="T55" fmla="*/ 229 h 229"/>
                <a:gd name="T56" fmla="*/ 12 w 137"/>
                <a:gd name="T57" fmla="*/ 205 h 229"/>
                <a:gd name="T58" fmla="*/ 6 w 137"/>
                <a:gd name="T59" fmla="*/ 178 h 229"/>
                <a:gd name="T60" fmla="*/ 3 w 137"/>
                <a:gd name="T61" fmla="*/ 155 h 229"/>
                <a:gd name="T62" fmla="*/ 0 w 137"/>
                <a:gd name="T63" fmla="*/ 129 h 229"/>
                <a:gd name="T64" fmla="*/ 0 w 137"/>
                <a:gd name="T65" fmla="*/ 101 h 229"/>
                <a:gd name="T66" fmla="*/ 0 w 137"/>
                <a:gd name="T67" fmla="*/ 76 h 229"/>
                <a:gd name="T68" fmla="*/ 2 w 137"/>
                <a:gd name="T69" fmla="*/ 54 h 229"/>
                <a:gd name="T70" fmla="*/ 6 w 137"/>
                <a:gd name="T71" fmla="*/ 45 h 229"/>
                <a:gd name="T72" fmla="*/ 8 w 137"/>
                <a:gd name="T73" fmla="*/ 37 h 229"/>
                <a:gd name="T74" fmla="*/ 8 w 137"/>
                <a:gd name="T75" fmla="*/ 33 h 229"/>
                <a:gd name="T76" fmla="*/ 10 w 137"/>
                <a:gd name="T77" fmla="*/ 36 h 229"/>
                <a:gd name="T78" fmla="*/ 11 w 137"/>
                <a:gd name="T79" fmla="*/ 37 h 229"/>
                <a:gd name="T80" fmla="*/ 11 w 137"/>
                <a:gd name="T81" fmla="*/ 38 h 229"/>
                <a:gd name="T82" fmla="*/ 12 w 137"/>
                <a:gd name="T83" fmla="*/ 41 h 229"/>
                <a:gd name="T84" fmla="*/ 13 w 137"/>
                <a:gd name="T85" fmla="*/ 42 h 229"/>
                <a:gd name="T86" fmla="*/ 16 w 137"/>
                <a:gd name="T87" fmla="*/ 45 h 229"/>
                <a:gd name="T88" fmla="*/ 19 w 137"/>
                <a:gd name="T89" fmla="*/ 49 h 229"/>
                <a:gd name="T90" fmla="*/ 23 w 137"/>
                <a:gd name="T91" fmla="*/ 53 h 229"/>
                <a:gd name="T92" fmla="*/ 31 w 137"/>
                <a:gd name="T93" fmla="*/ 61 h 229"/>
                <a:gd name="T94" fmla="*/ 38 w 137"/>
                <a:gd name="T95" fmla="*/ 64 h 229"/>
                <a:gd name="T96" fmla="*/ 49 w 137"/>
                <a:gd name="T97" fmla="*/ 66 h 229"/>
                <a:gd name="T98" fmla="*/ 61 w 137"/>
                <a:gd name="T99" fmla="*/ 62 h 229"/>
                <a:gd name="T100" fmla="*/ 75 w 137"/>
                <a:gd name="T101" fmla="*/ 55 h 229"/>
                <a:gd name="T102" fmla="*/ 87 w 137"/>
                <a:gd name="T103" fmla="*/ 47 h 229"/>
                <a:gd name="T104" fmla="*/ 97 w 137"/>
                <a:gd name="T105" fmla="*/ 38 h 229"/>
                <a:gd name="T106" fmla="*/ 108 w 137"/>
                <a:gd name="T107" fmla="*/ 28 h 229"/>
                <a:gd name="T108" fmla="*/ 117 w 137"/>
                <a:gd name="T109" fmla="*/ 17 h 229"/>
                <a:gd name="T110" fmla="*/ 125 w 137"/>
                <a:gd name="T111" fmla="*/ 8 h 229"/>
                <a:gd name="T112" fmla="*/ 129 w 137"/>
                <a:gd name="T113" fmla="*/ 3 h 229"/>
                <a:gd name="T114" fmla="*/ 130 w 137"/>
                <a:gd name="T115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229">
                  <a:moveTo>
                    <a:pt x="130" y="0"/>
                  </a:moveTo>
                  <a:lnTo>
                    <a:pt x="137" y="8"/>
                  </a:lnTo>
                  <a:lnTo>
                    <a:pt x="135" y="12"/>
                  </a:lnTo>
                  <a:lnTo>
                    <a:pt x="134" y="24"/>
                  </a:lnTo>
                  <a:lnTo>
                    <a:pt x="130" y="41"/>
                  </a:lnTo>
                  <a:lnTo>
                    <a:pt x="125" y="62"/>
                  </a:lnTo>
                  <a:lnTo>
                    <a:pt x="120" y="87"/>
                  </a:lnTo>
                  <a:lnTo>
                    <a:pt x="112" y="113"/>
                  </a:lnTo>
                  <a:lnTo>
                    <a:pt x="104" y="139"/>
                  </a:lnTo>
                  <a:lnTo>
                    <a:pt x="93" y="164"/>
                  </a:lnTo>
                  <a:lnTo>
                    <a:pt x="83" y="190"/>
                  </a:lnTo>
                  <a:lnTo>
                    <a:pt x="72" y="214"/>
                  </a:lnTo>
                  <a:lnTo>
                    <a:pt x="65" y="129"/>
                  </a:lnTo>
                  <a:lnTo>
                    <a:pt x="66" y="105"/>
                  </a:lnTo>
                  <a:lnTo>
                    <a:pt x="88" y="100"/>
                  </a:lnTo>
                  <a:lnTo>
                    <a:pt x="106" y="110"/>
                  </a:lnTo>
                  <a:lnTo>
                    <a:pt x="46" y="67"/>
                  </a:lnTo>
                  <a:lnTo>
                    <a:pt x="4" y="121"/>
                  </a:lnTo>
                  <a:lnTo>
                    <a:pt x="20" y="109"/>
                  </a:lnTo>
                  <a:lnTo>
                    <a:pt x="41" y="109"/>
                  </a:lnTo>
                  <a:lnTo>
                    <a:pt x="42" y="127"/>
                  </a:lnTo>
                  <a:lnTo>
                    <a:pt x="41" y="130"/>
                  </a:lnTo>
                  <a:lnTo>
                    <a:pt x="40" y="139"/>
                  </a:lnTo>
                  <a:lnTo>
                    <a:pt x="36" y="152"/>
                  </a:lnTo>
                  <a:lnTo>
                    <a:pt x="33" y="168"/>
                  </a:lnTo>
                  <a:lnTo>
                    <a:pt x="28" y="187"/>
                  </a:lnTo>
                  <a:lnTo>
                    <a:pt x="24" y="207"/>
                  </a:lnTo>
                  <a:lnTo>
                    <a:pt x="19" y="229"/>
                  </a:lnTo>
                  <a:lnTo>
                    <a:pt x="12" y="205"/>
                  </a:lnTo>
                  <a:lnTo>
                    <a:pt x="6" y="178"/>
                  </a:lnTo>
                  <a:lnTo>
                    <a:pt x="3" y="155"/>
                  </a:lnTo>
                  <a:lnTo>
                    <a:pt x="0" y="129"/>
                  </a:lnTo>
                  <a:lnTo>
                    <a:pt x="0" y="101"/>
                  </a:lnTo>
                  <a:lnTo>
                    <a:pt x="0" y="76"/>
                  </a:lnTo>
                  <a:lnTo>
                    <a:pt x="2" y="54"/>
                  </a:lnTo>
                  <a:lnTo>
                    <a:pt x="6" y="45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10" y="36"/>
                  </a:lnTo>
                  <a:lnTo>
                    <a:pt x="11" y="37"/>
                  </a:lnTo>
                  <a:lnTo>
                    <a:pt x="11" y="38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6" y="45"/>
                  </a:lnTo>
                  <a:lnTo>
                    <a:pt x="19" y="49"/>
                  </a:lnTo>
                  <a:lnTo>
                    <a:pt x="23" y="53"/>
                  </a:lnTo>
                  <a:lnTo>
                    <a:pt x="31" y="61"/>
                  </a:lnTo>
                  <a:lnTo>
                    <a:pt x="38" y="64"/>
                  </a:lnTo>
                  <a:lnTo>
                    <a:pt x="49" y="66"/>
                  </a:lnTo>
                  <a:lnTo>
                    <a:pt x="61" y="62"/>
                  </a:lnTo>
                  <a:lnTo>
                    <a:pt x="75" y="55"/>
                  </a:lnTo>
                  <a:lnTo>
                    <a:pt x="87" y="47"/>
                  </a:lnTo>
                  <a:lnTo>
                    <a:pt x="97" y="38"/>
                  </a:lnTo>
                  <a:lnTo>
                    <a:pt x="108" y="28"/>
                  </a:lnTo>
                  <a:lnTo>
                    <a:pt x="117" y="17"/>
                  </a:lnTo>
                  <a:lnTo>
                    <a:pt x="125" y="8"/>
                  </a:lnTo>
                  <a:lnTo>
                    <a:pt x="129" y="3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4"/>
            <p:cNvSpPr>
              <a:spLocks/>
            </p:cNvSpPr>
            <p:nvPr/>
          </p:nvSpPr>
          <p:spPr bwMode="auto">
            <a:xfrm>
              <a:off x="7789863" y="4941888"/>
              <a:ext cx="112713" cy="34925"/>
            </a:xfrm>
            <a:custGeom>
              <a:avLst/>
              <a:gdLst>
                <a:gd name="T0" fmla="*/ 3 w 71"/>
                <a:gd name="T1" fmla="*/ 0 h 22"/>
                <a:gd name="T2" fmla="*/ 71 w 71"/>
                <a:gd name="T3" fmla="*/ 9 h 22"/>
                <a:gd name="T4" fmla="*/ 71 w 71"/>
                <a:gd name="T5" fmla="*/ 9 h 22"/>
                <a:gd name="T6" fmla="*/ 71 w 71"/>
                <a:gd name="T7" fmla="*/ 9 h 22"/>
                <a:gd name="T8" fmla="*/ 68 w 71"/>
                <a:gd name="T9" fmla="*/ 22 h 22"/>
                <a:gd name="T10" fmla="*/ 63 w 71"/>
                <a:gd name="T11" fmla="*/ 21 h 22"/>
                <a:gd name="T12" fmla="*/ 63 w 71"/>
                <a:gd name="T13" fmla="*/ 22 h 22"/>
                <a:gd name="T14" fmla="*/ 63 w 71"/>
                <a:gd name="T15" fmla="*/ 22 h 22"/>
                <a:gd name="T16" fmla="*/ 8 w 71"/>
                <a:gd name="T17" fmla="*/ 17 h 22"/>
                <a:gd name="T18" fmla="*/ 8 w 71"/>
                <a:gd name="T19" fmla="*/ 17 h 22"/>
                <a:gd name="T20" fmla="*/ 5 w 71"/>
                <a:gd name="T21" fmla="*/ 16 h 22"/>
                <a:gd name="T22" fmla="*/ 3 w 71"/>
                <a:gd name="T23" fmla="*/ 16 h 22"/>
                <a:gd name="T24" fmla="*/ 1 w 71"/>
                <a:gd name="T25" fmla="*/ 16 h 22"/>
                <a:gd name="T26" fmla="*/ 0 w 71"/>
                <a:gd name="T27" fmla="*/ 16 h 22"/>
                <a:gd name="T28" fmla="*/ 3 w 71"/>
                <a:gd name="T29" fmla="*/ 0 h 22"/>
                <a:gd name="T30" fmla="*/ 3 w 7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22">
                  <a:moveTo>
                    <a:pt x="3" y="0"/>
                  </a:moveTo>
                  <a:lnTo>
                    <a:pt x="71" y="9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68" y="22"/>
                  </a:lnTo>
                  <a:lnTo>
                    <a:pt x="63" y="21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5" y="16"/>
                  </a:lnTo>
                  <a:lnTo>
                    <a:pt x="3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5"/>
            <p:cNvSpPr>
              <a:spLocks/>
            </p:cNvSpPr>
            <p:nvPr/>
          </p:nvSpPr>
          <p:spPr bwMode="auto">
            <a:xfrm>
              <a:off x="8516938" y="4875213"/>
              <a:ext cx="107950" cy="53975"/>
            </a:xfrm>
            <a:custGeom>
              <a:avLst/>
              <a:gdLst>
                <a:gd name="T0" fmla="*/ 7 w 68"/>
                <a:gd name="T1" fmla="*/ 0 h 34"/>
                <a:gd name="T2" fmla="*/ 68 w 68"/>
                <a:gd name="T3" fmla="*/ 18 h 34"/>
                <a:gd name="T4" fmla="*/ 63 w 68"/>
                <a:gd name="T5" fmla="*/ 34 h 34"/>
                <a:gd name="T6" fmla="*/ 0 w 68"/>
                <a:gd name="T7" fmla="*/ 13 h 34"/>
                <a:gd name="T8" fmla="*/ 7 w 68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4">
                  <a:moveTo>
                    <a:pt x="7" y="0"/>
                  </a:moveTo>
                  <a:lnTo>
                    <a:pt x="68" y="18"/>
                  </a:lnTo>
                  <a:lnTo>
                    <a:pt x="63" y="34"/>
                  </a:lnTo>
                  <a:lnTo>
                    <a:pt x="0" y="1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6"/>
            <p:cNvSpPr>
              <a:spLocks/>
            </p:cNvSpPr>
            <p:nvPr/>
          </p:nvSpPr>
          <p:spPr bwMode="auto">
            <a:xfrm>
              <a:off x="8474075" y="4386263"/>
              <a:ext cx="57150" cy="400050"/>
            </a:xfrm>
            <a:custGeom>
              <a:avLst/>
              <a:gdLst>
                <a:gd name="T0" fmla="*/ 1 w 36"/>
                <a:gd name="T1" fmla="*/ 0 h 252"/>
                <a:gd name="T2" fmla="*/ 9 w 36"/>
                <a:gd name="T3" fmla="*/ 27 h 252"/>
                <a:gd name="T4" fmla="*/ 17 w 36"/>
                <a:gd name="T5" fmla="*/ 48 h 252"/>
                <a:gd name="T6" fmla="*/ 22 w 36"/>
                <a:gd name="T7" fmla="*/ 67 h 252"/>
                <a:gd name="T8" fmla="*/ 26 w 36"/>
                <a:gd name="T9" fmla="*/ 84 h 252"/>
                <a:gd name="T10" fmla="*/ 30 w 36"/>
                <a:gd name="T11" fmla="*/ 100 h 252"/>
                <a:gd name="T12" fmla="*/ 32 w 36"/>
                <a:gd name="T13" fmla="*/ 118 h 252"/>
                <a:gd name="T14" fmla="*/ 35 w 36"/>
                <a:gd name="T15" fmla="*/ 138 h 252"/>
                <a:gd name="T16" fmla="*/ 36 w 36"/>
                <a:gd name="T17" fmla="*/ 158 h 252"/>
                <a:gd name="T18" fmla="*/ 36 w 36"/>
                <a:gd name="T19" fmla="*/ 179 h 252"/>
                <a:gd name="T20" fmla="*/ 36 w 36"/>
                <a:gd name="T21" fmla="*/ 199 h 252"/>
                <a:gd name="T22" fmla="*/ 35 w 36"/>
                <a:gd name="T23" fmla="*/ 219 h 252"/>
                <a:gd name="T24" fmla="*/ 32 w 36"/>
                <a:gd name="T25" fmla="*/ 235 h 252"/>
                <a:gd name="T26" fmla="*/ 31 w 36"/>
                <a:gd name="T27" fmla="*/ 247 h 252"/>
                <a:gd name="T28" fmla="*/ 30 w 36"/>
                <a:gd name="T29" fmla="*/ 252 h 252"/>
                <a:gd name="T30" fmla="*/ 28 w 36"/>
                <a:gd name="T31" fmla="*/ 249 h 252"/>
                <a:gd name="T32" fmla="*/ 27 w 36"/>
                <a:gd name="T33" fmla="*/ 237 h 252"/>
                <a:gd name="T34" fmla="*/ 23 w 36"/>
                <a:gd name="T35" fmla="*/ 220 h 252"/>
                <a:gd name="T36" fmla="*/ 18 w 36"/>
                <a:gd name="T37" fmla="*/ 199 h 252"/>
                <a:gd name="T38" fmla="*/ 13 w 36"/>
                <a:gd name="T39" fmla="*/ 176 h 252"/>
                <a:gd name="T40" fmla="*/ 9 w 36"/>
                <a:gd name="T41" fmla="*/ 151 h 252"/>
                <a:gd name="T42" fmla="*/ 4 w 36"/>
                <a:gd name="T43" fmla="*/ 127 h 252"/>
                <a:gd name="T44" fmla="*/ 1 w 36"/>
                <a:gd name="T45" fmla="*/ 107 h 252"/>
                <a:gd name="T46" fmla="*/ 0 w 36"/>
                <a:gd name="T47" fmla="*/ 87 h 252"/>
                <a:gd name="T48" fmla="*/ 0 w 36"/>
                <a:gd name="T49" fmla="*/ 66 h 252"/>
                <a:gd name="T50" fmla="*/ 0 w 36"/>
                <a:gd name="T51" fmla="*/ 46 h 252"/>
                <a:gd name="T52" fmla="*/ 0 w 36"/>
                <a:gd name="T53" fmla="*/ 28 h 252"/>
                <a:gd name="T54" fmla="*/ 0 w 36"/>
                <a:gd name="T55" fmla="*/ 14 h 252"/>
                <a:gd name="T56" fmla="*/ 1 w 36"/>
                <a:gd name="T57" fmla="*/ 3 h 252"/>
                <a:gd name="T58" fmla="*/ 1 w 36"/>
                <a:gd name="T5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252">
                  <a:moveTo>
                    <a:pt x="1" y="0"/>
                  </a:moveTo>
                  <a:lnTo>
                    <a:pt x="9" y="27"/>
                  </a:lnTo>
                  <a:lnTo>
                    <a:pt x="17" y="48"/>
                  </a:lnTo>
                  <a:lnTo>
                    <a:pt x="22" y="67"/>
                  </a:lnTo>
                  <a:lnTo>
                    <a:pt x="26" y="84"/>
                  </a:lnTo>
                  <a:lnTo>
                    <a:pt x="30" y="100"/>
                  </a:lnTo>
                  <a:lnTo>
                    <a:pt x="32" y="118"/>
                  </a:lnTo>
                  <a:lnTo>
                    <a:pt x="35" y="138"/>
                  </a:lnTo>
                  <a:lnTo>
                    <a:pt x="36" y="158"/>
                  </a:lnTo>
                  <a:lnTo>
                    <a:pt x="36" y="179"/>
                  </a:lnTo>
                  <a:lnTo>
                    <a:pt x="36" y="199"/>
                  </a:lnTo>
                  <a:lnTo>
                    <a:pt x="35" y="219"/>
                  </a:lnTo>
                  <a:lnTo>
                    <a:pt x="32" y="235"/>
                  </a:lnTo>
                  <a:lnTo>
                    <a:pt x="31" y="247"/>
                  </a:lnTo>
                  <a:lnTo>
                    <a:pt x="30" y="252"/>
                  </a:lnTo>
                  <a:lnTo>
                    <a:pt x="28" y="249"/>
                  </a:lnTo>
                  <a:lnTo>
                    <a:pt x="27" y="237"/>
                  </a:lnTo>
                  <a:lnTo>
                    <a:pt x="23" y="220"/>
                  </a:lnTo>
                  <a:lnTo>
                    <a:pt x="18" y="199"/>
                  </a:lnTo>
                  <a:lnTo>
                    <a:pt x="13" y="176"/>
                  </a:lnTo>
                  <a:lnTo>
                    <a:pt x="9" y="151"/>
                  </a:lnTo>
                  <a:lnTo>
                    <a:pt x="4" y="127"/>
                  </a:lnTo>
                  <a:lnTo>
                    <a:pt x="1" y="107"/>
                  </a:lnTo>
                  <a:lnTo>
                    <a:pt x="0" y="87"/>
                  </a:lnTo>
                  <a:lnTo>
                    <a:pt x="0" y="66"/>
                  </a:lnTo>
                  <a:lnTo>
                    <a:pt x="0" y="46"/>
                  </a:lnTo>
                  <a:lnTo>
                    <a:pt x="0" y="28"/>
                  </a:lnTo>
                  <a:lnTo>
                    <a:pt x="0" y="14"/>
                  </a:lnTo>
                  <a:lnTo>
                    <a:pt x="1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"/>
            <p:cNvSpPr>
              <a:spLocks noEditPoints="1"/>
            </p:cNvSpPr>
            <p:nvPr/>
          </p:nvSpPr>
          <p:spPr bwMode="auto">
            <a:xfrm>
              <a:off x="8213725" y="5030788"/>
              <a:ext cx="609600" cy="522288"/>
            </a:xfrm>
            <a:custGeom>
              <a:avLst/>
              <a:gdLst>
                <a:gd name="T0" fmla="*/ 187 w 384"/>
                <a:gd name="T1" fmla="*/ 12 h 329"/>
                <a:gd name="T2" fmla="*/ 179 w 384"/>
                <a:gd name="T3" fmla="*/ 13 h 329"/>
                <a:gd name="T4" fmla="*/ 140 w 384"/>
                <a:gd name="T5" fmla="*/ 26 h 329"/>
                <a:gd name="T6" fmla="*/ 158 w 384"/>
                <a:gd name="T7" fmla="*/ 38 h 329"/>
                <a:gd name="T8" fmla="*/ 230 w 384"/>
                <a:gd name="T9" fmla="*/ 40 h 329"/>
                <a:gd name="T10" fmla="*/ 240 w 384"/>
                <a:gd name="T11" fmla="*/ 24 h 329"/>
                <a:gd name="T12" fmla="*/ 194 w 384"/>
                <a:gd name="T13" fmla="*/ 12 h 329"/>
                <a:gd name="T14" fmla="*/ 215 w 384"/>
                <a:gd name="T15" fmla="*/ 3 h 329"/>
                <a:gd name="T16" fmla="*/ 260 w 384"/>
                <a:gd name="T17" fmla="*/ 21 h 329"/>
                <a:gd name="T18" fmla="*/ 313 w 384"/>
                <a:gd name="T19" fmla="*/ 40 h 329"/>
                <a:gd name="T20" fmla="*/ 353 w 384"/>
                <a:gd name="T21" fmla="*/ 40 h 329"/>
                <a:gd name="T22" fmla="*/ 373 w 384"/>
                <a:gd name="T23" fmla="*/ 41 h 329"/>
                <a:gd name="T24" fmla="*/ 381 w 384"/>
                <a:gd name="T25" fmla="*/ 41 h 329"/>
                <a:gd name="T26" fmla="*/ 384 w 384"/>
                <a:gd name="T27" fmla="*/ 46 h 329"/>
                <a:gd name="T28" fmla="*/ 384 w 384"/>
                <a:gd name="T29" fmla="*/ 58 h 329"/>
                <a:gd name="T30" fmla="*/ 384 w 384"/>
                <a:gd name="T31" fmla="*/ 83 h 329"/>
                <a:gd name="T32" fmla="*/ 382 w 384"/>
                <a:gd name="T33" fmla="*/ 133 h 329"/>
                <a:gd name="T34" fmla="*/ 382 w 384"/>
                <a:gd name="T35" fmla="*/ 194 h 329"/>
                <a:gd name="T36" fmla="*/ 381 w 384"/>
                <a:gd name="T37" fmla="*/ 253 h 329"/>
                <a:gd name="T38" fmla="*/ 381 w 384"/>
                <a:gd name="T39" fmla="*/ 295 h 329"/>
                <a:gd name="T40" fmla="*/ 381 w 384"/>
                <a:gd name="T41" fmla="*/ 316 h 329"/>
                <a:gd name="T42" fmla="*/ 374 w 384"/>
                <a:gd name="T43" fmla="*/ 326 h 329"/>
                <a:gd name="T44" fmla="*/ 360 w 384"/>
                <a:gd name="T45" fmla="*/ 329 h 329"/>
                <a:gd name="T46" fmla="*/ 338 w 384"/>
                <a:gd name="T47" fmla="*/ 329 h 329"/>
                <a:gd name="T48" fmla="*/ 291 w 384"/>
                <a:gd name="T49" fmla="*/ 329 h 329"/>
                <a:gd name="T50" fmla="*/ 228 w 384"/>
                <a:gd name="T51" fmla="*/ 328 h 329"/>
                <a:gd name="T52" fmla="*/ 160 w 384"/>
                <a:gd name="T53" fmla="*/ 326 h 329"/>
                <a:gd name="T54" fmla="*/ 97 w 384"/>
                <a:gd name="T55" fmla="*/ 325 h 329"/>
                <a:gd name="T56" fmla="*/ 47 w 384"/>
                <a:gd name="T57" fmla="*/ 324 h 329"/>
                <a:gd name="T58" fmla="*/ 22 w 384"/>
                <a:gd name="T59" fmla="*/ 322 h 329"/>
                <a:gd name="T60" fmla="*/ 7 w 384"/>
                <a:gd name="T61" fmla="*/ 316 h 329"/>
                <a:gd name="T62" fmla="*/ 1 w 384"/>
                <a:gd name="T63" fmla="*/ 301 h 329"/>
                <a:gd name="T64" fmla="*/ 1 w 384"/>
                <a:gd name="T65" fmla="*/ 284 h 329"/>
                <a:gd name="T66" fmla="*/ 0 w 384"/>
                <a:gd name="T67" fmla="*/ 246 h 329"/>
                <a:gd name="T68" fmla="*/ 0 w 384"/>
                <a:gd name="T69" fmla="*/ 191 h 329"/>
                <a:gd name="T70" fmla="*/ 0 w 384"/>
                <a:gd name="T71" fmla="*/ 134 h 329"/>
                <a:gd name="T72" fmla="*/ 0 w 384"/>
                <a:gd name="T73" fmla="*/ 84 h 329"/>
                <a:gd name="T74" fmla="*/ 0 w 384"/>
                <a:gd name="T75" fmla="*/ 58 h 329"/>
                <a:gd name="T76" fmla="*/ 3 w 384"/>
                <a:gd name="T77" fmla="*/ 47 h 329"/>
                <a:gd name="T78" fmla="*/ 9 w 384"/>
                <a:gd name="T79" fmla="*/ 41 h 329"/>
                <a:gd name="T80" fmla="*/ 21 w 384"/>
                <a:gd name="T81" fmla="*/ 38 h 329"/>
                <a:gd name="T82" fmla="*/ 39 w 384"/>
                <a:gd name="T83" fmla="*/ 38 h 329"/>
                <a:gd name="T84" fmla="*/ 79 w 384"/>
                <a:gd name="T85" fmla="*/ 38 h 329"/>
                <a:gd name="T86" fmla="*/ 120 w 384"/>
                <a:gd name="T87" fmla="*/ 25 h 329"/>
                <a:gd name="T88" fmla="*/ 157 w 384"/>
                <a:gd name="T89" fmla="*/ 6 h 329"/>
                <a:gd name="T90" fmla="*/ 178 w 384"/>
                <a:gd name="T91" fmla="*/ 0 h 329"/>
                <a:gd name="T92" fmla="*/ 194 w 384"/>
                <a:gd name="T93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4" h="329">
                  <a:moveTo>
                    <a:pt x="194" y="12"/>
                  </a:moveTo>
                  <a:lnTo>
                    <a:pt x="187" y="12"/>
                  </a:lnTo>
                  <a:lnTo>
                    <a:pt x="179" y="13"/>
                  </a:lnTo>
                  <a:lnTo>
                    <a:pt x="179" y="13"/>
                  </a:lnTo>
                  <a:lnTo>
                    <a:pt x="160" y="19"/>
                  </a:lnTo>
                  <a:lnTo>
                    <a:pt x="140" y="26"/>
                  </a:lnTo>
                  <a:lnTo>
                    <a:pt x="123" y="38"/>
                  </a:lnTo>
                  <a:lnTo>
                    <a:pt x="158" y="38"/>
                  </a:lnTo>
                  <a:lnTo>
                    <a:pt x="194" y="38"/>
                  </a:lnTo>
                  <a:lnTo>
                    <a:pt x="230" y="40"/>
                  </a:lnTo>
                  <a:lnTo>
                    <a:pt x="264" y="40"/>
                  </a:lnTo>
                  <a:lnTo>
                    <a:pt x="240" y="24"/>
                  </a:lnTo>
                  <a:lnTo>
                    <a:pt x="216" y="15"/>
                  </a:lnTo>
                  <a:lnTo>
                    <a:pt x="194" y="12"/>
                  </a:lnTo>
                  <a:close/>
                  <a:moveTo>
                    <a:pt x="194" y="0"/>
                  </a:moveTo>
                  <a:lnTo>
                    <a:pt x="215" y="3"/>
                  </a:lnTo>
                  <a:lnTo>
                    <a:pt x="237" y="9"/>
                  </a:lnTo>
                  <a:lnTo>
                    <a:pt x="260" y="21"/>
                  </a:lnTo>
                  <a:lnTo>
                    <a:pt x="285" y="40"/>
                  </a:lnTo>
                  <a:lnTo>
                    <a:pt x="313" y="40"/>
                  </a:lnTo>
                  <a:lnTo>
                    <a:pt x="335" y="40"/>
                  </a:lnTo>
                  <a:lnTo>
                    <a:pt x="353" y="40"/>
                  </a:lnTo>
                  <a:lnTo>
                    <a:pt x="367" y="40"/>
                  </a:lnTo>
                  <a:lnTo>
                    <a:pt x="373" y="41"/>
                  </a:lnTo>
                  <a:lnTo>
                    <a:pt x="378" y="41"/>
                  </a:lnTo>
                  <a:lnTo>
                    <a:pt x="381" y="41"/>
                  </a:lnTo>
                  <a:lnTo>
                    <a:pt x="384" y="44"/>
                  </a:lnTo>
                  <a:lnTo>
                    <a:pt x="384" y="46"/>
                  </a:lnTo>
                  <a:lnTo>
                    <a:pt x="384" y="51"/>
                  </a:lnTo>
                  <a:lnTo>
                    <a:pt x="384" y="58"/>
                  </a:lnTo>
                  <a:lnTo>
                    <a:pt x="384" y="66"/>
                  </a:lnTo>
                  <a:lnTo>
                    <a:pt x="384" y="83"/>
                  </a:lnTo>
                  <a:lnTo>
                    <a:pt x="382" y="105"/>
                  </a:lnTo>
                  <a:lnTo>
                    <a:pt x="382" y="133"/>
                  </a:lnTo>
                  <a:lnTo>
                    <a:pt x="382" y="163"/>
                  </a:lnTo>
                  <a:lnTo>
                    <a:pt x="382" y="194"/>
                  </a:lnTo>
                  <a:lnTo>
                    <a:pt x="382" y="224"/>
                  </a:lnTo>
                  <a:lnTo>
                    <a:pt x="381" y="253"/>
                  </a:lnTo>
                  <a:lnTo>
                    <a:pt x="381" y="277"/>
                  </a:lnTo>
                  <a:lnTo>
                    <a:pt x="381" y="295"/>
                  </a:lnTo>
                  <a:lnTo>
                    <a:pt x="382" y="305"/>
                  </a:lnTo>
                  <a:lnTo>
                    <a:pt x="381" y="316"/>
                  </a:lnTo>
                  <a:lnTo>
                    <a:pt x="380" y="322"/>
                  </a:lnTo>
                  <a:lnTo>
                    <a:pt x="374" y="326"/>
                  </a:lnTo>
                  <a:lnTo>
                    <a:pt x="369" y="328"/>
                  </a:lnTo>
                  <a:lnTo>
                    <a:pt x="360" y="329"/>
                  </a:lnTo>
                  <a:lnTo>
                    <a:pt x="353" y="329"/>
                  </a:lnTo>
                  <a:lnTo>
                    <a:pt x="338" y="329"/>
                  </a:lnTo>
                  <a:lnTo>
                    <a:pt x="317" y="329"/>
                  </a:lnTo>
                  <a:lnTo>
                    <a:pt x="291" y="329"/>
                  </a:lnTo>
                  <a:lnTo>
                    <a:pt x="260" y="328"/>
                  </a:lnTo>
                  <a:lnTo>
                    <a:pt x="228" y="328"/>
                  </a:lnTo>
                  <a:lnTo>
                    <a:pt x="194" y="326"/>
                  </a:lnTo>
                  <a:lnTo>
                    <a:pt x="160" y="326"/>
                  </a:lnTo>
                  <a:lnTo>
                    <a:pt x="127" y="325"/>
                  </a:lnTo>
                  <a:lnTo>
                    <a:pt x="97" y="325"/>
                  </a:lnTo>
                  <a:lnTo>
                    <a:pt x="69" y="324"/>
                  </a:lnTo>
                  <a:lnTo>
                    <a:pt x="47" y="324"/>
                  </a:lnTo>
                  <a:lnTo>
                    <a:pt x="31" y="324"/>
                  </a:lnTo>
                  <a:lnTo>
                    <a:pt x="22" y="322"/>
                  </a:lnTo>
                  <a:lnTo>
                    <a:pt x="12" y="321"/>
                  </a:lnTo>
                  <a:lnTo>
                    <a:pt x="7" y="316"/>
                  </a:lnTo>
                  <a:lnTo>
                    <a:pt x="3" y="309"/>
                  </a:lnTo>
                  <a:lnTo>
                    <a:pt x="1" y="301"/>
                  </a:lnTo>
                  <a:lnTo>
                    <a:pt x="1" y="292"/>
                  </a:lnTo>
                  <a:lnTo>
                    <a:pt x="1" y="284"/>
                  </a:lnTo>
                  <a:lnTo>
                    <a:pt x="1" y="269"/>
                  </a:lnTo>
                  <a:lnTo>
                    <a:pt x="0" y="246"/>
                  </a:lnTo>
                  <a:lnTo>
                    <a:pt x="0" y="220"/>
                  </a:lnTo>
                  <a:lnTo>
                    <a:pt x="0" y="191"/>
                  </a:lnTo>
                  <a:lnTo>
                    <a:pt x="0" y="163"/>
                  </a:lnTo>
                  <a:lnTo>
                    <a:pt x="0" y="134"/>
                  </a:lnTo>
                  <a:lnTo>
                    <a:pt x="0" y="106"/>
                  </a:lnTo>
                  <a:lnTo>
                    <a:pt x="0" y="84"/>
                  </a:lnTo>
                  <a:lnTo>
                    <a:pt x="0" y="68"/>
                  </a:lnTo>
                  <a:lnTo>
                    <a:pt x="0" y="58"/>
                  </a:lnTo>
                  <a:lnTo>
                    <a:pt x="0" y="53"/>
                  </a:lnTo>
                  <a:lnTo>
                    <a:pt x="3" y="47"/>
                  </a:lnTo>
                  <a:lnTo>
                    <a:pt x="5" y="44"/>
                  </a:lnTo>
                  <a:lnTo>
                    <a:pt x="9" y="41"/>
                  </a:lnTo>
                  <a:lnTo>
                    <a:pt x="14" y="40"/>
                  </a:lnTo>
                  <a:lnTo>
                    <a:pt x="21" y="38"/>
                  </a:lnTo>
                  <a:lnTo>
                    <a:pt x="26" y="38"/>
                  </a:lnTo>
                  <a:lnTo>
                    <a:pt x="39" y="38"/>
                  </a:lnTo>
                  <a:lnTo>
                    <a:pt x="56" y="38"/>
                  </a:lnTo>
                  <a:lnTo>
                    <a:pt x="79" y="38"/>
                  </a:lnTo>
                  <a:lnTo>
                    <a:pt x="103" y="38"/>
                  </a:lnTo>
                  <a:lnTo>
                    <a:pt x="120" y="25"/>
                  </a:lnTo>
                  <a:lnTo>
                    <a:pt x="137" y="15"/>
                  </a:lnTo>
                  <a:lnTo>
                    <a:pt x="157" y="6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6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8"/>
            <p:cNvSpPr>
              <a:spLocks/>
            </p:cNvSpPr>
            <p:nvPr/>
          </p:nvSpPr>
          <p:spPr bwMode="auto">
            <a:xfrm>
              <a:off x="8470900" y="5010150"/>
              <a:ext cx="139700" cy="80963"/>
            </a:xfrm>
            <a:custGeom>
              <a:avLst/>
              <a:gdLst>
                <a:gd name="T0" fmla="*/ 23 w 88"/>
                <a:gd name="T1" fmla="*/ 0 h 51"/>
                <a:gd name="T2" fmla="*/ 32 w 88"/>
                <a:gd name="T3" fmla="*/ 0 h 51"/>
                <a:gd name="T4" fmla="*/ 43 w 88"/>
                <a:gd name="T5" fmla="*/ 3 h 51"/>
                <a:gd name="T6" fmla="*/ 57 w 88"/>
                <a:gd name="T7" fmla="*/ 5 h 51"/>
                <a:gd name="T8" fmla="*/ 68 w 88"/>
                <a:gd name="T9" fmla="*/ 8 h 51"/>
                <a:gd name="T10" fmla="*/ 79 w 88"/>
                <a:gd name="T11" fmla="*/ 12 h 51"/>
                <a:gd name="T12" fmla="*/ 85 w 88"/>
                <a:gd name="T13" fmla="*/ 13 h 51"/>
                <a:gd name="T14" fmla="*/ 88 w 88"/>
                <a:gd name="T15" fmla="*/ 15 h 51"/>
                <a:gd name="T16" fmla="*/ 87 w 88"/>
                <a:gd name="T17" fmla="*/ 17 h 51"/>
                <a:gd name="T18" fmla="*/ 84 w 88"/>
                <a:gd name="T19" fmla="*/ 24 h 51"/>
                <a:gd name="T20" fmla="*/ 81 w 88"/>
                <a:gd name="T21" fmla="*/ 33 h 51"/>
                <a:gd name="T22" fmla="*/ 79 w 88"/>
                <a:gd name="T23" fmla="*/ 42 h 51"/>
                <a:gd name="T24" fmla="*/ 75 w 88"/>
                <a:gd name="T25" fmla="*/ 47 h 51"/>
                <a:gd name="T26" fmla="*/ 70 w 88"/>
                <a:gd name="T27" fmla="*/ 50 h 51"/>
                <a:gd name="T28" fmla="*/ 63 w 88"/>
                <a:gd name="T29" fmla="*/ 51 h 51"/>
                <a:gd name="T30" fmla="*/ 58 w 88"/>
                <a:gd name="T31" fmla="*/ 50 h 51"/>
                <a:gd name="T32" fmla="*/ 57 w 88"/>
                <a:gd name="T33" fmla="*/ 50 h 51"/>
                <a:gd name="T34" fmla="*/ 53 w 88"/>
                <a:gd name="T35" fmla="*/ 50 h 51"/>
                <a:gd name="T36" fmla="*/ 46 w 88"/>
                <a:gd name="T37" fmla="*/ 51 h 51"/>
                <a:gd name="T38" fmla="*/ 36 w 88"/>
                <a:gd name="T39" fmla="*/ 51 h 51"/>
                <a:gd name="T40" fmla="*/ 24 w 88"/>
                <a:gd name="T41" fmla="*/ 50 h 51"/>
                <a:gd name="T42" fmla="*/ 13 w 88"/>
                <a:gd name="T43" fmla="*/ 49 h 51"/>
                <a:gd name="T44" fmla="*/ 6 w 88"/>
                <a:gd name="T45" fmla="*/ 47 h 51"/>
                <a:gd name="T46" fmla="*/ 0 w 88"/>
                <a:gd name="T47" fmla="*/ 43 h 51"/>
                <a:gd name="T48" fmla="*/ 2 w 88"/>
                <a:gd name="T49" fmla="*/ 39 h 51"/>
                <a:gd name="T50" fmla="*/ 8 w 88"/>
                <a:gd name="T51" fmla="*/ 29 h 51"/>
                <a:gd name="T52" fmla="*/ 12 w 88"/>
                <a:gd name="T53" fmla="*/ 20 h 51"/>
                <a:gd name="T54" fmla="*/ 12 w 88"/>
                <a:gd name="T55" fmla="*/ 13 h 51"/>
                <a:gd name="T56" fmla="*/ 12 w 88"/>
                <a:gd name="T57" fmla="*/ 5 h 51"/>
                <a:gd name="T58" fmla="*/ 15 w 88"/>
                <a:gd name="T59" fmla="*/ 2 h 51"/>
                <a:gd name="T60" fmla="*/ 23 w 88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51">
                  <a:moveTo>
                    <a:pt x="23" y="0"/>
                  </a:moveTo>
                  <a:lnTo>
                    <a:pt x="32" y="0"/>
                  </a:lnTo>
                  <a:lnTo>
                    <a:pt x="43" y="3"/>
                  </a:lnTo>
                  <a:lnTo>
                    <a:pt x="57" y="5"/>
                  </a:lnTo>
                  <a:lnTo>
                    <a:pt x="68" y="8"/>
                  </a:lnTo>
                  <a:lnTo>
                    <a:pt x="79" y="12"/>
                  </a:lnTo>
                  <a:lnTo>
                    <a:pt x="85" y="13"/>
                  </a:lnTo>
                  <a:lnTo>
                    <a:pt x="88" y="15"/>
                  </a:lnTo>
                  <a:lnTo>
                    <a:pt x="87" y="17"/>
                  </a:lnTo>
                  <a:lnTo>
                    <a:pt x="84" y="24"/>
                  </a:lnTo>
                  <a:lnTo>
                    <a:pt x="81" y="33"/>
                  </a:lnTo>
                  <a:lnTo>
                    <a:pt x="79" y="42"/>
                  </a:lnTo>
                  <a:lnTo>
                    <a:pt x="75" y="47"/>
                  </a:lnTo>
                  <a:lnTo>
                    <a:pt x="70" y="50"/>
                  </a:lnTo>
                  <a:lnTo>
                    <a:pt x="63" y="51"/>
                  </a:lnTo>
                  <a:lnTo>
                    <a:pt x="58" y="50"/>
                  </a:lnTo>
                  <a:lnTo>
                    <a:pt x="57" y="50"/>
                  </a:lnTo>
                  <a:lnTo>
                    <a:pt x="53" y="50"/>
                  </a:lnTo>
                  <a:lnTo>
                    <a:pt x="46" y="51"/>
                  </a:lnTo>
                  <a:lnTo>
                    <a:pt x="36" y="51"/>
                  </a:lnTo>
                  <a:lnTo>
                    <a:pt x="24" y="50"/>
                  </a:lnTo>
                  <a:lnTo>
                    <a:pt x="13" y="49"/>
                  </a:lnTo>
                  <a:lnTo>
                    <a:pt x="6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8" y="29"/>
                  </a:lnTo>
                  <a:lnTo>
                    <a:pt x="12" y="20"/>
                  </a:lnTo>
                  <a:lnTo>
                    <a:pt x="12" y="13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9"/>
            <p:cNvSpPr>
              <a:spLocks/>
            </p:cNvSpPr>
            <p:nvPr/>
          </p:nvSpPr>
          <p:spPr bwMode="auto">
            <a:xfrm>
              <a:off x="8213725" y="5257800"/>
              <a:ext cx="606425" cy="52388"/>
            </a:xfrm>
            <a:custGeom>
              <a:avLst/>
              <a:gdLst>
                <a:gd name="T0" fmla="*/ 0 w 382"/>
                <a:gd name="T1" fmla="*/ 0 h 33"/>
                <a:gd name="T2" fmla="*/ 1 w 382"/>
                <a:gd name="T3" fmla="*/ 4 h 33"/>
                <a:gd name="T4" fmla="*/ 1 w 382"/>
                <a:gd name="T5" fmla="*/ 9 h 33"/>
                <a:gd name="T6" fmla="*/ 3 w 382"/>
                <a:gd name="T7" fmla="*/ 14 h 33"/>
                <a:gd name="T8" fmla="*/ 5 w 382"/>
                <a:gd name="T9" fmla="*/ 18 h 33"/>
                <a:gd name="T10" fmla="*/ 8 w 382"/>
                <a:gd name="T11" fmla="*/ 21 h 33"/>
                <a:gd name="T12" fmla="*/ 12 w 382"/>
                <a:gd name="T13" fmla="*/ 24 h 33"/>
                <a:gd name="T14" fmla="*/ 16 w 382"/>
                <a:gd name="T15" fmla="*/ 26 h 33"/>
                <a:gd name="T16" fmla="*/ 22 w 382"/>
                <a:gd name="T17" fmla="*/ 26 h 33"/>
                <a:gd name="T18" fmla="*/ 360 w 382"/>
                <a:gd name="T19" fmla="*/ 26 h 33"/>
                <a:gd name="T20" fmla="*/ 367 w 382"/>
                <a:gd name="T21" fmla="*/ 26 h 33"/>
                <a:gd name="T22" fmla="*/ 372 w 382"/>
                <a:gd name="T23" fmla="*/ 24 h 33"/>
                <a:gd name="T24" fmla="*/ 376 w 382"/>
                <a:gd name="T25" fmla="*/ 21 h 33"/>
                <a:gd name="T26" fmla="*/ 378 w 382"/>
                <a:gd name="T27" fmla="*/ 18 h 33"/>
                <a:gd name="T28" fmla="*/ 380 w 382"/>
                <a:gd name="T29" fmla="*/ 14 h 33"/>
                <a:gd name="T30" fmla="*/ 381 w 382"/>
                <a:gd name="T31" fmla="*/ 9 h 33"/>
                <a:gd name="T32" fmla="*/ 382 w 382"/>
                <a:gd name="T33" fmla="*/ 4 h 33"/>
                <a:gd name="T34" fmla="*/ 382 w 382"/>
                <a:gd name="T35" fmla="*/ 0 h 33"/>
                <a:gd name="T36" fmla="*/ 382 w 382"/>
                <a:gd name="T37" fmla="*/ 24 h 33"/>
                <a:gd name="T38" fmla="*/ 377 w 382"/>
                <a:gd name="T39" fmla="*/ 27 h 33"/>
                <a:gd name="T40" fmla="*/ 370 w 382"/>
                <a:gd name="T41" fmla="*/ 31 h 33"/>
                <a:gd name="T42" fmla="*/ 361 w 382"/>
                <a:gd name="T43" fmla="*/ 33 h 33"/>
                <a:gd name="T44" fmla="*/ 22 w 382"/>
                <a:gd name="T45" fmla="*/ 33 h 33"/>
                <a:gd name="T46" fmla="*/ 13 w 382"/>
                <a:gd name="T47" fmla="*/ 31 h 33"/>
                <a:gd name="T48" fmla="*/ 5 w 382"/>
                <a:gd name="T49" fmla="*/ 27 h 33"/>
                <a:gd name="T50" fmla="*/ 0 w 382"/>
                <a:gd name="T51" fmla="*/ 24 h 33"/>
                <a:gd name="T52" fmla="*/ 0 w 382"/>
                <a:gd name="T5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2" h="33">
                  <a:moveTo>
                    <a:pt x="0" y="0"/>
                  </a:moveTo>
                  <a:lnTo>
                    <a:pt x="1" y="4"/>
                  </a:lnTo>
                  <a:lnTo>
                    <a:pt x="1" y="9"/>
                  </a:lnTo>
                  <a:lnTo>
                    <a:pt x="3" y="14"/>
                  </a:lnTo>
                  <a:lnTo>
                    <a:pt x="5" y="18"/>
                  </a:lnTo>
                  <a:lnTo>
                    <a:pt x="8" y="21"/>
                  </a:lnTo>
                  <a:lnTo>
                    <a:pt x="12" y="24"/>
                  </a:lnTo>
                  <a:lnTo>
                    <a:pt x="16" y="26"/>
                  </a:lnTo>
                  <a:lnTo>
                    <a:pt x="22" y="26"/>
                  </a:lnTo>
                  <a:lnTo>
                    <a:pt x="360" y="26"/>
                  </a:lnTo>
                  <a:lnTo>
                    <a:pt x="367" y="26"/>
                  </a:lnTo>
                  <a:lnTo>
                    <a:pt x="372" y="24"/>
                  </a:lnTo>
                  <a:lnTo>
                    <a:pt x="376" y="21"/>
                  </a:lnTo>
                  <a:lnTo>
                    <a:pt x="378" y="18"/>
                  </a:lnTo>
                  <a:lnTo>
                    <a:pt x="380" y="14"/>
                  </a:lnTo>
                  <a:lnTo>
                    <a:pt x="381" y="9"/>
                  </a:lnTo>
                  <a:lnTo>
                    <a:pt x="382" y="4"/>
                  </a:lnTo>
                  <a:lnTo>
                    <a:pt x="382" y="0"/>
                  </a:lnTo>
                  <a:lnTo>
                    <a:pt x="382" y="24"/>
                  </a:lnTo>
                  <a:lnTo>
                    <a:pt x="377" y="27"/>
                  </a:lnTo>
                  <a:lnTo>
                    <a:pt x="370" y="31"/>
                  </a:lnTo>
                  <a:lnTo>
                    <a:pt x="361" y="33"/>
                  </a:lnTo>
                  <a:lnTo>
                    <a:pt x="22" y="33"/>
                  </a:lnTo>
                  <a:lnTo>
                    <a:pt x="13" y="31"/>
                  </a:lnTo>
                  <a:lnTo>
                    <a:pt x="5" y="27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/>
            <p:cNvSpPr>
              <a:spLocks/>
            </p:cNvSpPr>
            <p:nvPr/>
          </p:nvSpPr>
          <p:spPr bwMode="auto">
            <a:xfrm>
              <a:off x="8477250" y="5273675"/>
              <a:ext cx="79375" cy="93663"/>
            </a:xfrm>
            <a:custGeom>
              <a:avLst/>
              <a:gdLst>
                <a:gd name="T0" fmla="*/ 0 w 50"/>
                <a:gd name="T1" fmla="*/ 0 h 59"/>
                <a:gd name="T2" fmla="*/ 50 w 50"/>
                <a:gd name="T3" fmla="*/ 0 h 59"/>
                <a:gd name="T4" fmla="*/ 50 w 50"/>
                <a:gd name="T5" fmla="*/ 28 h 59"/>
                <a:gd name="T6" fmla="*/ 42 w 50"/>
                <a:gd name="T7" fmla="*/ 28 h 59"/>
                <a:gd name="T8" fmla="*/ 42 w 50"/>
                <a:gd name="T9" fmla="*/ 59 h 59"/>
                <a:gd name="T10" fmla="*/ 8 w 50"/>
                <a:gd name="T11" fmla="*/ 59 h 59"/>
                <a:gd name="T12" fmla="*/ 8 w 50"/>
                <a:gd name="T13" fmla="*/ 28 h 59"/>
                <a:gd name="T14" fmla="*/ 0 w 50"/>
                <a:gd name="T15" fmla="*/ 28 h 59"/>
                <a:gd name="T16" fmla="*/ 0 w 50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9">
                  <a:moveTo>
                    <a:pt x="0" y="0"/>
                  </a:moveTo>
                  <a:lnTo>
                    <a:pt x="50" y="0"/>
                  </a:lnTo>
                  <a:lnTo>
                    <a:pt x="50" y="28"/>
                  </a:lnTo>
                  <a:lnTo>
                    <a:pt x="42" y="28"/>
                  </a:lnTo>
                  <a:lnTo>
                    <a:pt x="42" y="59"/>
                  </a:lnTo>
                  <a:lnTo>
                    <a:pt x="8" y="59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1"/>
            <p:cNvSpPr>
              <a:spLocks/>
            </p:cNvSpPr>
            <p:nvPr/>
          </p:nvSpPr>
          <p:spPr bwMode="auto">
            <a:xfrm>
              <a:off x="8485188" y="5280025"/>
              <a:ext cx="63500" cy="73025"/>
            </a:xfrm>
            <a:custGeom>
              <a:avLst/>
              <a:gdLst>
                <a:gd name="T0" fmla="*/ 0 w 40"/>
                <a:gd name="T1" fmla="*/ 0 h 46"/>
                <a:gd name="T2" fmla="*/ 40 w 40"/>
                <a:gd name="T3" fmla="*/ 0 h 46"/>
                <a:gd name="T4" fmla="*/ 40 w 40"/>
                <a:gd name="T5" fmla="*/ 21 h 46"/>
                <a:gd name="T6" fmla="*/ 34 w 40"/>
                <a:gd name="T7" fmla="*/ 21 h 46"/>
                <a:gd name="T8" fmla="*/ 34 w 40"/>
                <a:gd name="T9" fmla="*/ 46 h 46"/>
                <a:gd name="T10" fmla="*/ 7 w 40"/>
                <a:gd name="T11" fmla="*/ 46 h 46"/>
                <a:gd name="T12" fmla="*/ 7 w 40"/>
                <a:gd name="T13" fmla="*/ 21 h 46"/>
                <a:gd name="T14" fmla="*/ 0 w 40"/>
                <a:gd name="T15" fmla="*/ 21 h 46"/>
                <a:gd name="T16" fmla="*/ 0 w 4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0" y="0"/>
                  </a:moveTo>
                  <a:lnTo>
                    <a:pt x="40" y="0"/>
                  </a:lnTo>
                  <a:lnTo>
                    <a:pt x="40" y="21"/>
                  </a:lnTo>
                  <a:lnTo>
                    <a:pt x="34" y="21"/>
                  </a:lnTo>
                  <a:lnTo>
                    <a:pt x="34" y="46"/>
                  </a:lnTo>
                  <a:lnTo>
                    <a:pt x="7" y="46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75"/>
          <p:cNvGrpSpPr/>
          <p:nvPr/>
        </p:nvGrpSpPr>
        <p:grpSpPr>
          <a:xfrm>
            <a:off x="4462548" y="2261521"/>
            <a:ext cx="685547" cy="809380"/>
            <a:chOff x="6310313" y="3919538"/>
            <a:chExt cx="873125" cy="1006475"/>
          </a:xfrm>
        </p:grpSpPr>
        <p:sp>
          <p:nvSpPr>
            <p:cNvPr id="71" name="Freeform 115"/>
            <p:cNvSpPr>
              <a:spLocks/>
            </p:cNvSpPr>
            <p:nvPr/>
          </p:nvSpPr>
          <p:spPr bwMode="auto">
            <a:xfrm>
              <a:off x="6310313" y="4114800"/>
              <a:ext cx="303213" cy="450850"/>
            </a:xfrm>
            <a:custGeom>
              <a:avLst/>
              <a:gdLst>
                <a:gd name="T0" fmla="*/ 86 w 191"/>
                <a:gd name="T1" fmla="*/ 0 h 284"/>
                <a:gd name="T2" fmla="*/ 191 w 191"/>
                <a:gd name="T3" fmla="*/ 246 h 284"/>
                <a:gd name="T4" fmla="*/ 105 w 191"/>
                <a:gd name="T5" fmla="*/ 284 h 284"/>
                <a:gd name="T6" fmla="*/ 0 w 191"/>
                <a:gd name="T7" fmla="*/ 42 h 284"/>
                <a:gd name="T8" fmla="*/ 86 w 191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84">
                  <a:moveTo>
                    <a:pt x="86" y="0"/>
                  </a:moveTo>
                  <a:lnTo>
                    <a:pt x="191" y="246"/>
                  </a:lnTo>
                  <a:lnTo>
                    <a:pt x="105" y="284"/>
                  </a:lnTo>
                  <a:lnTo>
                    <a:pt x="0" y="4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7"/>
            <p:cNvSpPr>
              <a:spLocks/>
            </p:cNvSpPr>
            <p:nvPr/>
          </p:nvSpPr>
          <p:spPr bwMode="auto">
            <a:xfrm>
              <a:off x="6613525" y="3919538"/>
              <a:ext cx="357188" cy="542925"/>
            </a:xfrm>
            <a:custGeom>
              <a:avLst/>
              <a:gdLst>
                <a:gd name="T0" fmla="*/ 175 w 225"/>
                <a:gd name="T1" fmla="*/ 1 h 342"/>
                <a:gd name="T2" fmla="*/ 190 w 225"/>
                <a:gd name="T3" fmla="*/ 24 h 342"/>
                <a:gd name="T4" fmla="*/ 207 w 225"/>
                <a:gd name="T5" fmla="*/ 52 h 342"/>
                <a:gd name="T6" fmla="*/ 219 w 225"/>
                <a:gd name="T7" fmla="*/ 71 h 342"/>
                <a:gd name="T8" fmla="*/ 225 w 225"/>
                <a:gd name="T9" fmla="*/ 85 h 342"/>
                <a:gd name="T10" fmla="*/ 220 w 225"/>
                <a:gd name="T11" fmla="*/ 93 h 342"/>
                <a:gd name="T12" fmla="*/ 196 w 225"/>
                <a:gd name="T13" fmla="*/ 93 h 342"/>
                <a:gd name="T14" fmla="*/ 166 w 225"/>
                <a:gd name="T15" fmla="*/ 88 h 342"/>
                <a:gd name="T16" fmla="*/ 143 w 225"/>
                <a:gd name="T17" fmla="*/ 80 h 342"/>
                <a:gd name="T18" fmla="*/ 130 w 225"/>
                <a:gd name="T19" fmla="*/ 82 h 342"/>
                <a:gd name="T20" fmla="*/ 119 w 225"/>
                <a:gd name="T21" fmla="*/ 102 h 342"/>
                <a:gd name="T22" fmla="*/ 106 w 225"/>
                <a:gd name="T23" fmla="*/ 130 h 342"/>
                <a:gd name="T24" fmla="*/ 88 w 225"/>
                <a:gd name="T25" fmla="*/ 171 h 342"/>
                <a:gd name="T26" fmla="*/ 69 w 225"/>
                <a:gd name="T27" fmla="*/ 219 h 342"/>
                <a:gd name="T28" fmla="*/ 59 w 225"/>
                <a:gd name="T29" fmla="*/ 258 h 342"/>
                <a:gd name="T30" fmla="*/ 56 w 225"/>
                <a:gd name="T31" fmla="*/ 296 h 342"/>
                <a:gd name="T32" fmla="*/ 56 w 225"/>
                <a:gd name="T33" fmla="*/ 329 h 342"/>
                <a:gd name="T34" fmla="*/ 56 w 225"/>
                <a:gd name="T35" fmla="*/ 342 h 342"/>
                <a:gd name="T36" fmla="*/ 54 w 225"/>
                <a:gd name="T37" fmla="*/ 336 h 342"/>
                <a:gd name="T38" fmla="*/ 41 w 225"/>
                <a:gd name="T39" fmla="*/ 318 h 342"/>
                <a:gd name="T40" fmla="*/ 17 w 225"/>
                <a:gd name="T41" fmla="*/ 287 h 342"/>
                <a:gd name="T42" fmla="*/ 9 w 225"/>
                <a:gd name="T43" fmla="*/ 247 h 342"/>
                <a:gd name="T44" fmla="*/ 17 w 225"/>
                <a:gd name="T45" fmla="*/ 205 h 342"/>
                <a:gd name="T46" fmla="*/ 31 w 225"/>
                <a:gd name="T47" fmla="*/ 166 h 342"/>
                <a:gd name="T48" fmla="*/ 46 w 225"/>
                <a:gd name="T49" fmla="*/ 135 h 342"/>
                <a:gd name="T50" fmla="*/ 48 w 225"/>
                <a:gd name="T51" fmla="*/ 115 h 342"/>
                <a:gd name="T52" fmla="*/ 34 w 225"/>
                <a:gd name="T53" fmla="*/ 98 h 342"/>
                <a:gd name="T54" fmla="*/ 20 w 225"/>
                <a:gd name="T55" fmla="*/ 101 h 342"/>
                <a:gd name="T56" fmla="*/ 7 w 225"/>
                <a:gd name="T57" fmla="*/ 111 h 342"/>
                <a:gd name="T58" fmla="*/ 0 w 225"/>
                <a:gd name="T59" fmla="*/ 118 h 342"/>
                <a:gd name="T60" fmla="*/ 80 w 225"/>
                <a:gd name="T61" fmla="*/ 42 h 342"/>
                <a:gd name="T62" fmla="*/ 73 w 225"/>
                <a:gd name="T63" fmla="*/ 80 h 342"/>
                <a:gd name="T64" fmla="*/ 61 w 225"/>
                <a:gd name="T65" fmla="*/ 116 h 342"/>
                <a:gd name="T66" fmla="*/ 59 w 225"/>
                <a:gd name="T67" fmla="*/ 147 h 342"/>
                <a:gd name="T68" fmla="*/ 67 w 225"/>
                <a:gd name="T69" fmla="*/ 158 h 342"/>
                <a:gd name="T70" fmla="*/ 79 w 225"/>
                <a:gd name="T71" fmla="*/ 152 h 342"/>
                <a:gd name="T72" fmla="*/ 90 w 225"/>
                <a:gd name="T73" fmla="*/ 139 h 342"/>
                <a:gd name="T74" fmla="*/ 101 w 225"/>
                <a:gd name="T75" fmla="*/ 122 h 342"/>
                <a:gd name="T76" fmla="*/ 119 w 225"/>
                <a:gd name="T77" fmla="*/ 93 h 342"/>
                <a:gd name="T78" fmla="*/ 136 w 225"/>
                <a:gd name="T79" fmla="*/ 63 h 342"/>
                <a:gd name="T80" fmla="*/ 145 w 225"/>
                <a:gd name="T81" fmla="*/ 43 h 342"/>
                <a:gd name="T82" fmla="*/ 156 w 225"/>
                <a:gd name="T83" fmla="*/ 21 h 342"/>
                <a:gd name="T84" fmla="*/ 168 w 225"/>
                <a:gd name="T85" fmla="*/ 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5" h="342">
                  <a:moveTo>
                    <a:pt x="173" y="0"/>
                  </a:moveTo>
                  <a:lnTo>
                    <a:pt x="175" y="1"/>
                  </a:lnTo>
                  <a:lnTo>
                    <a:pt x="181" y="10"/>
                  </a:lnTo>
                  <a:lnTo>
                    <a:pt x="190" y="24"/>
                  </a:lnTo>
                  <a:lnTo>
                    <a:pt x="199" y="38"/>
                  </a:lnTo>
                  <a:lnTo>
                    <a:pt x="207" y="52"/>
                  </a:lnTo>
                  <a:lnTo>
                    <a:pt x="213" y="63"/>
                  </a:lnTo>
                  <a:lnTo>
                    <a:pt x="219" y="71"/>
                  </a:lnTo>
                  <a:lnTo>
                    <a:pt x="223" y="78"/>
                  </a:lnTo>
                  <a:lnTo>
                    <a:pt x="225" y="85"/>
                  </a:lnTo>
                  <a:lnTo>
                    <a:pt x="225" y="90"/>
                  </a:lnTo>
                  <a:lnTo>
                    <a:pt x="220" y="93"/>
                  </a:lnTo>
                  <a:lnTo>
                    <a:pt x="211" y="93"/>
                  </a:lnTo>
                  <a:lnTo>
                    <a:pt x="196" y="93"/>
                  </a:lnTo>
                  <a:lnTo>
                    <a:pt x="182" y="90"/>
                  </a:lnTo>
                  <a:lnTo>
                    <a:pt x="166" y="88"/>
                  </a:lnTo>
                  <a:lnTo>
                    <a:pt x="153" y="84"/>
                  </a:lnTo>
                  <a:lnTo>
                    <a:pt x="143" y="80"/>
                  </a:lnTo>
                  <a:lnTo>
                    <a:pt x="135" y="78"/>
                  </a:lnTo>
                  <a:lnTo>
                    <a:pt x="130" y="82"/>
                  </a:lnTo>
                  <a:lnTo>
                    <a:pt x="124" y="90"/>
                  </a:lnTo>
                  <a:lnTo>
                    <a:pt x="119" y="102"/>
                  </a:lnTo>
                  <a:lnTo>
                    <a:pt x="114" y="115"/>
                  </a:lnTo>
                  <a:lnTo>
                    <a:pt x="106" y="130"/>
                  </a:lnTo>
                  <a:lnTo>
                    <a:pt x="98" y="149"/>
                  </a:lnTo>
                  <a:lnTo>
                    <a:pt x="88" y="171"/>
                  </a:lnTo>
                  <a:lnTo>
                    <a:pt x="79" y="196"/>
                  </a:lnTo>
                  <a:lnTo>
                    <a:pt x="69" y="219"/>
                  </a:lnTo>
                  <a:lnTo>
                    <a:pt x="63" y="240"/>
                  </a:lnTo>
                  <a:lnTo>
                    <a:pt x="59" y="258"/>
                  </a:lnTo>
                  <a:lnTo>
                    <a:pt x="56" y="276"/>
                  </a:lnTo>
                  <a:lnTo>
                    <a:pt x="56" y="296"/>
                  </a:lnTo>
                  <a:lnTo>
                    <a:pt x="55" y="314"/>
                  </a:lnTo>
                  <a:lnTo>
                    <a:pt x="56" y="329"/>
                  </a:lnTo>
                  <a:lnTo>
                    <a:pt x="56" y="338"/>
                  </a:lnTo>
                  <a:lnTo>
                    <a:pt x="56" y="342"/>
                  </a:lnTo>
                  <a:lnTo>
                    <a:pt x="56" y="340"/>
                  </a:lnTo>
                  <a:lnTo>
                    <a:pt x="54" y="336"/>
                  </a:lnTo>
                  <a:lnTo>
                    <a:pt x="48" y="329"/>
                  </a:lnTo>
                  <a:lnTo>
                    <a:pt x="41" y="318"/>
                  </a:lnTo>
                  <a:lnTo>
                    <a:pt x="29" y="304"/>
                  </a:lnTo>
                  <a:lnTo>
                    <a:pt x="17" y="287"/>
                  </a:lnTo>
                  <a:lnTo>
                    <a:pt x="10" y="267"/>
                  </a:lnTo>
                  <a:lnTo>
                    <a:pt x="9" y="247"/>
                  </a:lnTo>
                  <a:lnTo>
                    <a:pt x="12" y="226"/>
                  </a:lnTo>
                  <a:lnTo>
                    <a:pt x="17" y="205"/>
                  </a:lnTo>
                  <a:lnTo>
                    <a:pt x="24" y="186"/>
                  </a:lnTo>
                  <a:lnTo>
                    <a:pt x="31" y="166"/>
                  </a:lnTo>
                  <a:lnTo>
                    <a:pt x="39" y="149"/>
                  </a:lnTo>
                  <a:lnTo>
                    <a:pt x="46" y="135"/>
                  </a:lnTo>
                  <a:lnTo>
                    <a:pt x="48" y="126"/>
                  </a:lnTo>
                  <a:lnTo>
                    <a:pt x="48" y="115"/>
                  </a:lnTo>
                  <a:lnTo>
                    <a:pt x="43" y="105"/>
                  </a:lnTo>
                  <a:lnTo>
                    <a:pt x="34" y="98"/>
                  </a:lnTo>
                  <a:lnTo>
                    <a:pt x="27" y="97"/>
                  </a:lnTo>
                  <a:lnTo>
                    <a:pt x="20" y="101"/>
                  </a:lnTo>
                  <a:lnTo>
                    <a:pt x="12" y="106"/>
                  </a:lnTo>
                  <a:lnTo>
                    <a:pt x="7" y="111"/>
                  </a:lnTo>
                  <a:lnTo>
                    <a:pt x="1" y="115"/>
                  </a:lnTo>
                  <a:lnTo>
                    <a:pt x="0" y="118"/>
                  </a:lnTo>
                  <a:lnTo>
                    <a:pt x="79" y="26"/>
                  </a:lnTo>
                  <a:lnTo>
                    <a:pt x="80" y="42"/>
                  </a:lnTo>
                  <a:lnTo>
                    <a:pt x="79" y="61"/>
                  </a:lnTo>
                  <a:lnTo>
                    <a:pt x="73" y="80"/>
                  </a:lnTo>
                  <a:lnTo>
                    <a:pt x="67" y="99"/>
                  </a:lnTo>
                  <a:lnTo>
                    <a:pt x="61" y="116"/>
                  </a:lnTo>
                  <a:lnTo>
                    <a:pt x="59" y="133"/>
                  </a:lnTo>
                  <a:lnTo>
                    <a:pt x="59" y="147"/>
                  </a:lnTo>
                  <a:lnTo>
                    <a:pt x="61" y="156"/>
                  </a:lnTo>
                  <a:lnTo>
                    <a:pt x="67" y="158"/>
                  </a:lnTo>
                  <a:lnTo>
                    <a:pt x="72" y="157"/>
                  </a:lnTo>
                  <a:lnTo>
                    <a:pt x="79" y="152"/>
                  </a:lnTo>
                  <a:lnTo>
                    <a:pt x="85" y="145"/>
                  </a:lnTo>
                  <a:lnTo>
                    <a:pt x="90" y="139"/>
                  </a:lnTo>
                  <a:lnTo>
                    <a:pt x="96" y="132"/>
                  </a:lnTo>
                  <a:lnTo>
                    <a:pt x="101" y="122"/>
                  </a:lnTo>
                  <a:lnTo>
                    <a:pt x="110" y="109"/>
                  </a:lnTo>
                  <a:lnTo>
                    <a:pt x="119" y="93"/>
                  </a:lnTo>
                  <a:lnTo>
                    <a:pt x="128" y="77"/>
                  </a:lnTo>
                  <a:lnTo>
                    <a:pt x="136" y="63"/>
                  </a:lnTo>
                  <a:lnTo>
                    <a:pt x="141" y="52"/>
                  </a:lnTo>
                  <a:lnTo>
                    <a:pt x="145" y="43"/>
                  </a:lnTo>
                  <a:lnTo>
                    <a:pt x="151" y="33"/>
                  </a:lnTo>
                  <a:lnTo>
                    <a:pt x="156" y="21"/>
                  </a:lnTo>
                  <a:lnTo>
                    <a:pt x="162" y="10"/>
                  </a:lnTo>
                  <a:lnTo>
                    <a:pt x="168" y="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8"/>
            <p:cNvSpPr>
              <a:spLocks/>
            </p:cNvSpPr>
            <p:nvPr/>
          </p:nvSpPr>
          <p:spPr bwMode="auto">
            <a:xfrm>
              <a:off x="6667500" y="4633913"/>
              <a:ext cx="34925" cy="152400"/>
            </a:xfrm>
            <a:custGeom>
              <a:avLst/>
              <a:gdLst>
                <a:gd name="T0" fmla="*/ 18 w 22"/>
                <a:gd name="T1" fmla="*/ 0 h 96"/>
                <a:gd name="T2" fmla="*/ 16 w 22"/>
                <a:gd name="T3" fmla="*/ 29 h 96"/>
                <a:gd name="T4" fmla="*/ 16 w 22"/>
                <a:gd name="T5" fmla="*/ 53 h 96"/>
                <a:gd name="T6" fmla="*/ 16 w 22"/>
                <a:gd name="T7" fmla="*/ 70 h 96"/>
                <a:gd name="T8" fmla="*/ 17 w 22"/>
                <a:gd name="T9" fmla="*/ 81 h 96"/>
                <a:gd name="T10" fmla="*/ 20 w 22"/>
                <a:gd name="T11" fmla="*/ 88 h 96"/>
                <a:gd name="T12" fmla="*/ 21 w 22"/>
                <a:gd name="T13" fmla="*/ 93 h 96"/>
                <a:gd name="T14" fmla="*/ 22 w 22"/>
                <a:gd name="T15" fmla="*/ 95 h 96"/>
                <a:gd name="T16" fmla="*/ 22 w 22"/>
                <a:gd name="T17" fmla="*/ 95 h 96"/>
                <a:gd name="T18" fmla="*/ 0 w 22"/>
                <a:gd name="T19" fmla="*/ 96 h 96"/>
                <a:gd name="T20" fmla="*/ 1 w 22"/>
                <a:gd name="T21" fmla="*/ 93 h 96"/>
                <a:gd name="T22" fmla="*/ 4 w 22"/>
                <a:gd name="T23" fmla="*/ 84 h 96"/>
                <a:gd name="T24" fmla="*/ 7 w 22"/>
                <a:gd name="T25" fmla="*/ 72 h 96"/>
                <a:gd name="T26" fmla="*/ 8 w 22"/>
                <a:gd name="T27" fmla="*/ 63 h 96"/>
                <a:gd name="T28" fmla="*/ 10 w 22"/>
                <a:gd name="T29" fmla="*/ 51 h 96"/>
                <a:gd name="T30" fmla="*/ 13 w 22"/>
                <a:gd name="T31" fmla="*/ 38 h 96"/>
                <a:gd name="T32" fmla="*/ 14 w 22"/>
                <a:gd name="T33" fmla="*/ 24 h 96"/>
                <a:gd name="T34" fmla="*/ 16 w 22"/>
                <a:gd name="T35" fmla="*/ 12 h 96"/>
                <a:gd name="T36" fmla="*/ 17 w 22"/>
                <a:gd name="T37" fmla="*/ 3 h 96"/>
                <a:gd name="T38" fmla="*/ 18 w 22"/>
                <a:gd name="T3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96">
                  <a:moveTo>
                    <a:pt x="18" y="0"/>
                  </a:moveTo>
                  <a:lnTo>
                    <a:pt x="16" y="29"/>
                  </a:lnTo>
                  <a:lnTo>
                    <a:pt x="16" y="53"/>
                  </a:lnTo>
                  <a:lnTo>
                    <a:pt x="16" y="70"/>
                  </a:lnTo>
                  <a:lnTo>
                    <a:pt x="17" y="81"/>
                  </a:lnTo>
                  <a:lnTo>
                    <a:pt x="20" y="88"/>
                  </a:lnTo>
                  <a:lnTo>
                    <a:pt x="21" y="93"/>
                  </a:lnTo>
                  <a:lnTo>
                    <a:pt x="22" y="95"/>
                  </a:lnTo>
                  <a:lnTo>
                    <a:pt x="22" y="95"/>
                  </a:lnTo>
                  <a:lnTo>
                    <a:pt x="0" y="96"/>
                  </a:lnTo>
                  <a:lnTo>
                    <a:pt x="1" y="93"/>
                  </a:lnTo>
                  <a:lnTo>
                    <a:pt x="4" y="84"/>
                  </a:lnTo>
                  <a:lnTo>
                    <a:pt x="7" y="72"/>
                  </a:lnTo>
                  <a:lnTo>
                    <a:pt x="8" y="63"/>
                  </a:lnTo>
                  <a:lnTo>
                    <a:pt x="10" y="51"/>
                  </a:lnTo>
                  <a:lnTo>
                    <a:pt x="13" y="38"/>
                  </a:lnTo>
                  <a:lnTo>
                    <a:pt x="14" y="24"/>
                  </a:lnTo>
                  <a:lnTo>
                    <a:pt x="16" y="12"/>
                  </a:lnTo>
                  <a:lnTo>
                    <a:pt x="17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9"/>
            <p:cNvSpPr>
              <a:spLocks/>
            </p:cNvSpPr>
            <p:nvPr/>
          </p:nvSpPr>
          <p:spPr bwMode="auto">
            <a:xfrm>
              <a:off x="7081838" y="4899025"/>
              <a:ext cx="101600" cy="26988"/>
            </a:xfrm>
            <a:custGeom>
              <a:avLst/>
              <a:gdLst>
                <a:gd name="T0" fmla="*/ 11 w 64"/>
                <a:gd name="T1" fmla="*/ 0 h 17"/>
                <a:gd name="T2" fmla="*/ 22 w 64"/>
                <a:gd name="T3" fmla="*/ 1 h 17"/>
                <a:gd name="T4" fmla="*/ 34 w 64"/>
                <a:gd name="T5" fmla="*/ 3 h 17"/>
                <a:gd name="T6" fmla="*/ 44 w 64"/>
                <a:gd name="T7" fmla="*/ 6 h 17"/>
                <a:gd name="T8" fmla="*/ 54 w 64"/>
                <a:gd name="T9" fmla="*/ 9 h 17"/>
                <a:gd name="T10" fmla="*/ 61 w 64"/>
                <a:gd name="T11" fmla="*/ 11 h 17"/>
                <a:gd name="T12" fmla="*/ 64 w 64"/>
                <a:gd name="T13" fmla="*/ 11 h 17"/>
                <a:gd name="T14" fmla="*/ 44 w 64"/>
                <a:gd name="T15" fmla="*/ 11 h 17"/>
                <a:gd name="T16" fmla="*/ 28 w 64"/>
                <a:gd name="T17" fmla="*/ 13 h 17"/>
                <a:gd name="T18" fmla="*/ 17 w 64"/>
                <a:gd name="T19" fmla="*/ 15 h 17"/>
                <a:gd name="T20" fmla="*/ 7 w 64"/>
                <a:gd name="T21" fmla="*/ 17 h 17"/>
                <a:gd name="T22" fmla="*/ 5 w 64"/>
                <a:gd name="T23" fmla="*/ 17 h 17"/>
                <a:gd name="T24" fmla="*/ 2 w 64"/>
                <a:gd name="T25" fmla="*/ 15 h 17"/>
                <a:gd name="T26" fmla="*/ 0 w 64"/>
                <a:gd name="T27" fmla="*/ 13 h 17"/>
                <a:gd name="T28" fmla="*/ 0 w 64"/>
                <a:gd name="T29" fmla="*/ 11 h 17"/>
                <a:gd name="T30" fmla="*/ 0 w 64"/>
                <a:gd name="T31" fmla="*/ 9 h 17"/>
                <a:gd name="T32" fmla="*/ 0 w 64"/>
                <a:gd name="T33" fmla="*/ 5 h 17"/>
                <a:gd name="T34" fmla="*/ 3 w 64"/>
                <a:gd name="T35" fmla="*/ 1 h 17"/>
                <a:gd name="T36" fmla="*/ 11 w 64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7">
                  <a:moveTo>
                    <a:pt x="11" y="0"/>
                  </a:moveTo>
                  <a:lnTo>
                    <a:pt x="22" y="1"/>
                  </a:lnTo>
                  <a:lnTo>
                    <a:pt x="34" y="3"/>
                  </a:lnTo>
                  <a:lnTo>
                    <a:pt x="44" y="6"/>
                  </a:lnTo>
                  <a:lnTo>
                    <a:pt x="54" y="9"/>
                  </a:lnTo>
                  <a:lnTo>
                    <a:pt x="61" y="11"/>
                  </a:lnTo>
                  <a:lnTo>
                    <a:pt x="64" y="11"/>
                  </a:lnTo>
                  <a:lnTo>
                    <a:pt x="44" y="11"/>
                  </a:lnTo>
                  <a:lnTo>
                    <a:pt x="28" y="13"/>
                  </a:lnTo>
                  <a:lnTo>
                    <a:pt x="17" y="15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0"/>
            <p:cNvSpPr>
              <a:spLocks/>
            </p:cNvSpPr>
            <p:nvPr/>
          </p:nvSpPr>
          <p:spPr bwMode="auto">
            <a:xfrm>
              <a:off x="6391275" y="4516438"/>
              <a:ext cx="73025" cy="77788"/>
            </a:xfrm>
            <a:custGeom>
              <a:avLst/>
              <a:gdLst>
                <a:gd name="T0" fmla="*/ 0 w 46"/>
                <a:gd name="T1" fmla="*/ 0 h 49"/>
                <a:gd name="T2" fmla="*/ 8 w 46"/>
                <a:gd name="T3" fmla="*/ 11 h 49"/>
                <a:gd name="T4" fmla="*/ 18 w 46"/>
                <a:gd name="T5" fmla="*/ 18 h 49"/>
                <a:gd name="T6" fmla="*/ 27 w 46"/>
                <a:gd name="T7" fmla="*/ 18 h 49"/>
                <a:gd name="T8" fmla="*/ 35 w 46"/>
                <a:gd name="T9" fmla="*/ 13 h 49"/>
                <a:gd name="T10" fmla="*/ 40 w 46"/>
                <a:gd name="T11" fmla="*/ 2 h 49"/>
                <a:gd name="T12" fmla="*/ 42 w 46"/>
                <a:gd name="T13" fmla="*/ 5 h 49"/>
                <a:gd name="T14" fmla="*/ 44 w 46"/>
                <a:gd name="T15" fmla="*/ 11 h 49"/>
                <a:gd name="T16" fmla="*/ 46 w 46"/>
                <a:gd name="T17" fmla="*/ 19 h 49"/>
                <a:gd name="T18" fmla="*/ 44 w 46"/>
                <a:gd name="T19" fmla="*/ 28 h 49"/>
                <a:gd name="T20" fmla="*/ 40 w 46"/>
                <a:gd name="T21" fmla="*/ 36 h 49"/>
                <a:gd name="T22" fmla="*/ 37 w 46"/>
                <a:gd name="T23" fmla="*/ 43 h 49"/>
                <a:gd name="T24" fmla="*/ 31 w 46"/>
                <a:gd name="T25" fmla="*/ 48 h 49"/>
                <a:gd name="T26" fmla="*/ 25 w 46"/>
                <a:gd name="T27" fmla="*/ 49 h 49"/>
                <a:gd name="T28" fmla="*/ 21 w 46"/>
                <a:gd name="T29" fmla="*/ 45 h 49"/>
                <a:gd name="T30" fmla="*/ 12 w 46"/>
                <a:gd name="T31" fmla="*/ 32 h 49"/>
                <a:gd name="T32" fmla="*/ 4 w 46"/>
                <a:gd name="T33" fmla="*/ 15 h 49"/>
                <a:gd name="T34" fmla="*/ 0 w 46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9">
                  <a:moveTo>
                    <a:pt x="0" y="0"/>
                  </a:moveTo>
                  <a:lnTo>
                    <a:pt x="8" y="11"/>
                  </a:lnTo>
                  <a:lnTo>
                    <a:pt x="18" y="18"/>
                  </a:lnTo>
                  <a:lnTo>
                    <a:pt x="27" y="18"/>
                  </a:lnTo>
                  <a:lnTo>
                    <a:pt x="35" y="13"/>
                  </a:lnTo>
                  <a:lnTo>
                    <a:pt x="40" y="2"/>
                  </a:lnTo>
                  <a:lnTo>
                    <a:pt x="42" y="5"/>
                  </a:lnTo>
                  <a:lnTo>
                    <a:pt x="44" y="11"/>
                  </a:lnTo>
                  <a:lnTo>
                    <a:pt x="46" y="19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37" y="43"/>
                  </a:lnTo>
                  <a:lnTo>
                    <a:pt x="31" y="48"/>
                  </a:lnTo>
                  <a:lnTo>
                    <a:pt x="25" y="49"/>
                  </a:lnTo>
                  <a:lnTo>
                    <a:pt x="21" y="45"/>
                  </a:lnTo>
                  <a:lnTo>
                    <a:pt x="12" y="32"/>
                  </a:lnTo>
                  <a:lnTo>
                    <a:pt x="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22"/>
          <p:cNvGrpSpPr/>
          <p:nvPr/>
        </p:nvGrpSpPr>
        <p:grpSpPr>
          <a:xfrm>
            <a:off x="7311749" y="1967896"/>
            <a:ext cx="1125543" cy="2258349"/>
            <a:chOff x="3225800" y="538163"/>
            <a:chExt cx="1433513" cy="2808288"/>
          </a:xfrm>
        </p:grpSpPr>
        <p:sp>
          <p:nvSpPr>
            <p:cNvPr id="79" name="Freeform 62"/>
            <p:cNvSpPr>
              <a:spLocks noEditPoints="1"/>
            </p:cNvSpPr>
            <p:nvPr/>
          </p:nvSpPr>
          <p:spPr bwMode="auto">
            <a:xfrm>
              <a:off x="3225800" y="538163"/>
              <a:ext cx="982663" cy="2808288"/>
            </a:xfrm>
            <a:custGeom>
              <a:avLst/>
              <a:gdLst>
                <a:gd name="T0" fmla="*/ 325 w 619"/>
                <a:gd name="T1" fmla="*/ 1110 h 1769"/>
                <a:gd name="T2" fmla="*/ 305 w 619"/>
                <a:gd name="T3" fmla="*/ 1337 h 1769"/>
                <a:gd name="T4" fmla="*/ 297 w 619"/>
                <a:gd name="T5" fmla="*/ 1549 h 1769"/>
                <a:gd name="T6" fmla="*/ 312 w 619"/>
                <a:gd name="T7" fmla="*/ 1639 h 1769"/>
                <a:gd name="T8" fmla="*/ 325 w 619"/>
                <a:gd name="T9" fmla="*/ 1627 h 1769"/>
                <a:gd name="T10" fmla="*/ 341 w 619"/>
                <a:gd name="T11" fmla="*/ 1559 h 1769"/>
                <a:gd name="T12" fmla="*/ 405 w 619"/>
                <a:gd name="T13" fmla="*/ 1343 h 1769"/>
                <a:gd name="T14" fmla="*/ 436 w 619"/>
                <a:gd name="T15" fmla="*/ 1164 h 1769"/>
                <a:gd name="T16" fmla="*/ 360 w 619"/>
                <a:gd name="T17" fmla="*/ 998 h 1769"/>
                <a:gd name="T18" fmla="*/ 126 w 619"/>
                <a:gd name="T19" fmla="*/ 564 h 1769"/>
                <a:gd name="T20" fmla="*/ 105 w 619"/>
                <a:gd name="T21" fmla="*/ 643 h 1769"/>
                <a:gd name="T22" fmla="*/ 173 w 619"/>
                <a:gd name="T23" fmla="*/ 749 h 1769"/>
                <a:gd name="T24" fmla="*/ 190 w 619"/>
                <a:gd name="T25" fmla="*/ 630 h 1769"/>
                <a:gd name="T26" fmla="*/ 147 w 619"/>
                <a:gd name="T27" fmla="*/ 524 h 1769"/>
                <a:gd name="T28" fmla="*/ 430 w 619"/>
                <a:gd name="T29" fmla="*/ 33 h 1769"/>
                <a:gd name="T30" fmla="*/ 427 w 619"/>
                <a:gd name="T31" fmla="*/ 122 h 1769"/>
                <a:gd name="T32" fmla="*/ 402 w 619"/>
                <a:gd name="T33" fmla="*/ 175 h 1769"/>
                <a:gd name="T34" fmla="*/ 381 w 619"/>
                <a:gd name="T35" fmla="*/ 251 h 1769"/>
                <a:gd name="T36" fmla="*/ 477 w 619"/>
                <a:gd name="T37" fmla="*/ 322 h 1769"/>
                <a:gd name="T38" fmla="*/ 524 w 619"/>
                <a:gd name="T39" fmla="*/ 427 h 1769"/>
                <a:gd name="T40" fmla="*/ 579 w 619"/>
                <a:gd name="T41" fmla="*/ 528 h 1769"/>
                <a:gd name="T42" fmla="*/ 580 w 619"/>
                <a:gd name="T43" fmla="*/ 668 h 1769"/>
                <a:gd name="T44" fmla="*/ 499 w 619"/>
                <a:gd name="T45" fmla="*/ 606 h 1769"/>
                <a:gd name="T46" fmla="*/ 454 w 619"/>
                <a:gd name="T47" fmla="*/ 559 h 1769"/>
                <a:gd name="T48" fmla="*/ 507 w 619"/>
                <a:gd name="T49" fmla="*/ 779 h 1769"/>
                <a:gd name="T50" fmla="*/ 547 w 619"/>
                <a:gd name="T51" fmla="*/ 915 h 1769"/>
                <a:gd name="T52" fmla="*/ 539 w 619"/>
                <a:gd name="T53" fmla="*/ 919 h 1769"/>
                <a:gd name="T54" fmla="*/ 572 w 619"/>
                <a:gd name="T55" fmla="*/ 1047 h 1769"/>
                <a:gd name="T56" fmla="*/ 602 w 619"/>
                <a:gd name="T57" fmla="*/ 1255 h 1769"/>
                <a:gd name="T58" fmla="*/ 494 w 619"/>
                <a:gd name="T59" fmla="*/ 1499 h 1769"/>
                <a:gd name="T60" fmla="*/ 470 w 619"/>
                <a:gd name="T61" fmla="*/ 1626 h 1769"/>
                <a:gd name="T62" fmla="*/ 554 w 619"/>
                <a:gd name="T63" fmla="*/ 1676 h 1769"/>
                <a:gd name="T64" fmla="*/ 587 w 619"/>
                <a:gd name="T65" fmla="*/ 1714 h 1769"/>
                <a:gd name="T66" fmla="*/ 405 w 619"/>
                <a:gd name="T67" fmla="*/ 1695 h 1769"/>
                <a:gd name="T68" fmla="*/ 392 w 619"/>
                <a:gd name="T69" fmla="*/ 1710 h 1769"/>
                <a:gd name="T70" fmla="*/ 354 w 619"/>
                <a:gd name="T71" fmla="*/ 1710 h 1769"/>
                <a:gd name="T72" fmla="*/ 375 w 619"/>
                <a:gd name="T73" fmla="*/ 1761 h 1769"/>
                <a:gd name="T74" fmla="*/ 258 w 619"/>
                <a:gd name="T75" fmla="*/ 1757 h 1769"/>
                <a:gd name="T76" fmla="*/ 211 w 619"/>
                <a:gd name="T77" fmla="*/ 1729 h 1769"/>
                <a:gd name="T78" fmla="*/ 206 w 619"/>
                <a:gd name="T79" fmla="*/ 1682 h 1769"/>
                <a:gd name="T80" fmla="*/ 194 w 619"/>
                <a:gd name="T81" fmla="*/ 1615 h 1769"/>
                <a:gd name="T82" fmla="*/ 185 w 619"/>
                <a:gd name="T83" fmla="*/ 1341 h 1769"/>
                <a:gd name="T84" fmla="*/ 190 w 619"/>
                <a:gd name="T85" fmla="*/ 1053 h 1769"/>
                <a:gd name="T86" fmla="*/ 178 w 619"/>
                <a:gd name="T87" fmla="*/ 860 h 1769"/>
                <a:gd name="T88" fmla="*/ 140 w 619"/>
                <a:gd name="T89" fmla="*/ 833 h 1769"/>
                <a:gd name="T90" fmla="*/ 87 w 619"/>
                <a:gd name="T91" fmla="*/ 826 h 1769"/>
                <a:gd name="T92" fmla="*/ 26 w 619"/>
                <a:gd name="T93" fmla="*/ 693 h 1769"/>
                <a:gd name="T94" fmla="*/ 16 w 619"/>
                <a:gd name="T95" fmla="*/ 550 h 1769"/>
                <a:gd name="T96" fmla="*/ 62 w 619"/>
                <a:gd name="T97" fmla="*/ 454 h 1769"/>
                <a:gd name="T98" fmla="*/ 94 w 619"/>
                <a:gd name="T99" fmla="*/ 374 h 1769"/>
                <a:gd name="T100" fmla="*/ 143 w 619"/>
                <a:gd name="T101" fmla="*/ 296 h 1769"/>
                <a:gd name="T102" fmla="*/ 233 w 619"/>
                <a:gd name="T103" fmla="*/ 259 h 1769"/>
                <a:gd name="T104" fmla="*/ 263 w 619"/>
                <a:gd name="T105" fmla="*/ 232 h 1769"/>
                <a:gd name="T106" fmla="*/ 276 w 619"/>
                <a:gd name="T107" fmla="*/ 212 h 1769"/>
                <a:gd name="T108" fmla="*/ 275 w 619"/>
                <a:gd name="T109" fmla="*/ 162 h 1769"/>
                <a:gd name="T110" fmla="*/ 255 w 619"/>
                <a:gd name="T111" fmla="*/ 110 h 1769"/>
                <a:gd name="T112" fmla="*/ 269 w 619"/>
                <a:gd name="T113" fmla="*/ 103 h 1769"/>
                <a:gd name="T114" fmla="*/ 280 w 619"/>
                <a:gd name="T115" fmla="*/ 22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19" h="1769">
                  <a:moveTo>
                    <a:pt x="354" y="988"/>
                  </a:moveTo>
                  <a:lnTo>
                    <a:pt x="350" y="994"/>
                  </a:lnTo>
                  <a:lnTo>
                    <a:pt x="346" y="1004"/>
                  </a:lnTo>
                  <a:lnTo>
                    <a:pt x="341" y="1020"/>
                  </a:lnTo>
                  <a:lnTo>
                    <a:pt x="337" y="1038"/>
                  </a:lnTo>
                  <a:lnTo>
                    <a:pt x="333" y="1060"/>
                  </a:lnTo>
                  <a:lnTo>
                    <a:pt x="327" y="1085"/>
                  </a:lnTo>
                  <a:lnTo>
                    <a:pt x="325" y="1110"/>
                  </a:lnTo>
                  <a:lnTo>
                    <a:pt x="321" y="1135"/>
                  </a:lnTo>
                  <a:lnTo>
                    <a:pt x="317" y="1170"/>
                  </a:lnTo>
                  <a:lnTo>
                    <a:pt x="314" y="1199"/>
                  </a:lnTo>
                  <a:lnTo>
                    <a:pt x="312" y="1227"/>
                  </a:lnTo>
                  <a:lnTo>
                    <a:pt x="310" y="1250"/>
                  </a:lnTo>
                  <a:lnTo>
                    <a:pt x="309" y="1275"/>
                  </a:lnTo>
                  <a:lnTo>
                    <a:pt x="309" y="1300"/>
                  </a:lnTo>
                  <a:lnTo>
                    <a:pt x="305" y="1337"/>
                  </a:lnTo>
                  <a:lnTo>
                    <a:pt x="301" y="1371"/>
                  </a:lnTo>
                  <a:lnTo>
                    <a:pt x="296" y="1402"/>
                  </a:lnTo>
                  <a:lnTo>
                    <a:pt x="295" y="1431"/>
                  </a:lnTo>
                  <a:lnTo>
                    <a:pt x="296" y="1449"/>
                  </a:lnTo>
                  <a:lnTo>
                    <a:pt x="297" y="1471"/>
                  </a:lnTo>
                  <a:lnTo>
                    <a:pt x="297" y="1498"/>
                  </a:lnTo>
                  <a:lnTo>
                    <a:pt x="299" y="1523"/>
                  </a:lnTo>
                  <a:lnTo>
                    <a:pt x="297" y="1549"/>
                  </a:lnTo>
                  <a:lnTo>
                    <a:pt x="296" y="1570"/>
                  </a:lnTo>
                  <a:lnTo>
                    <a:pt x="292" y="1588"/>
                  </a:lnTo>
                  <a:lnTo>
                    <a:pt x="289" y="1600"/>
                  </a:lnTo>
                  <a:lnTo>
                    <a:pt x="292" y="1609"/>
                  </a:lnTo>
                  <a:lnTo>
                    <a:pt x="296" y="1617"/>
                  </a:lnTo>
                  <a:lnTo>
                    <a:pt x="301" y="1623"/>
                  </a:lnTo>
                  <a:lnTo>
                    <a:pt x="308" y="1631"/>
                  </a:lnTo>
                  <a:lnTo>
                    <a:pt x="312" y="1639"/>
                  </a:lnTo>
                  <a:lnTo>
                    <a:pt x="313" y="1648"/>
                  </a:lnTo>
                  <a:lnTo>
                    <a:pt x="313" y="1659"/>
                  </a:lnTo>
                  <a:lnTo>
                    <a:pt x="313" y="1665"/>
                  </a:lnTo>
                  <a:lnTo>
                    <a:pt x="313" y="1668"/>
                  </a:lnTo>
                  <a:lnTo>
                    <a:pt x="316" y="1672"/>
                  </a:lnTo>
                  <a:lnTo>
                    <a:pt x="317" y="1656"/>
                  </a:lnTo>
                  <a:lnTo>
                    <a:pt x="321" y="1640"/>
                  </a:lnTo>
                  <a:lnTo>
                    <a:pt x="325" y="1627"/>
                  </a:lnTo>
                  <a:lnTo>
                    <a:pt x="327" y="1619"/>
                  </a:lnTo>
                  <a:lnTo>
                    <a:pt x="329" y="1615"/>
                  </a:lnTo>
                  <a:lnTo>
                    <a:pt x="329" y="1614"/>
                  </a:lnTo>
                  <a:lnTo>
                    <a:pt x="329" y="1609"/>
                  </a:lnTo>
                  <a:lnTo>
                    <a:pt x="330" y="1600"/>
                  </a:lnTo>
                  <a:lnTo>
                    <a:pt x="333" y="1585"/>
                  </a:lnTo>
                  <a:lnTo>
                    <a:pt x="335" y="1576"/>
                  </a:lnTo>
                  <a:lnTo>
                    <a:pt x="341" y="1559"/>
                  </a:lnTo>
                  <a:lnTo>
                    <a:pt x="347" y="1538"/>
                  </a:lnTo>
                  <a:lnTo>
                    <a:pt x="355" y="1513"/>
                  </a:lnTo>
                  <a:lnTo>
                    <a:pt x="363" y="1486"/>
                  </a:lnTo>
                  <a:lnTo>
                    <a:pt x="372" y="1457"/>
                  </a:lnTo>
                  <a:lnTo>
                    <a:pt x="381" y="1427"/>
                  </a:lnTo>
                  <a:lnTo>
                    <a:pt x="389" y="1398"/>
                  </a:lnTo>
                  <a:lnTo>
                    <a:pt x="395" y="1372"/>
                  </a:lnTo>
                  <a:lnTo>
                    <a:pt x="405" y="1343"/>
                  </a:lnTo>
                  <a:lnTo>
                    <a:pt x="415" y="1312"/>
                  </a:lnTo>
                  <a:lnTo>
                    <a:pt x="428" y="1278"/>
                  </a:lnTo>
                  <a:lnTo>
                    <a:pt x="441" y="1245"/>
                  </a:lnTo>
                  <a:lnTo>
                    <a:pt x="453" y="1214"/>
                  </a:lnTo>
                  <a:lnTo>
                    <a:pt x="450" y="1204"/>
                  </a:lnTo>
                  <a:lnTo>
                    <a:pt x="449" y="1197"/>
                  </a:lnTo>
                  <a:lnTo>
                    <a:pt x="443" y="1182"/>
                  </a:lnTo>
                  <a:lnTo>
                    <a:pt x="436" y="1164"/>
                  </a:lnTo>
                  <a:lnTo>
                    <a:pt x="426" y="1142"/>
                  </a:lnTo>
                  <a:lnTo>
                    <a:pt x="415" y="1117"/>
                  </a:lnTo>
                  <a:lnTo>
                    <a:pt x="403" y="1091"/>
                  </a:lnTo>
                  <a:lnTo>
                    <a:pt x="392" y="1066"/>
                  </a:lnTo>
                  <a:lnTo>
                    <a:pt x="381" y="1041"/>
                  </a:lnTo>
                  <a:lnTo>
                    <a:pt x="372" y="1020"/>
                  </a:lnTo>
                  <a:lnTo>
                    <a:pt x="365" y="1007"/>
                  </a:lnTo>
                  <a:lnTo>
                    <a:pt x="360" y="998"/>
                  </a:lnTo>
                  <a:lnTo>
                    <a:pt x="358" y="991"/>
                  </a:lnTo>
                  <a:lnTo>
                    <a:pt x="354" y="988"/>
                  </a:lnTo>
                  <a:close/>
                  <a:moveTo>
                    <a:pt x="147" y="524"/>
                  </a:moveTo>
                  <a:lnTo>
                    <a:pt x="143" y="525"/>
                  </a:lnTo>
                  <a:lnTo>
                    <a:pt x="143" y="526"/>
                  </a:lnTo>
                  <a:lnTo>
                    <a:pt x="138" y="535"/>
                  </a:lnTo>
                  <a:lnTo>
                    <a:pt x="132" y="549"/>
                  </a:lnTo>
                  <a:lnTo>
                    <a:pt x="126" y="564"/>
                  </a:lnTo>
                  <a:lnTo>
                    <a:pt x="118" y="580"/>
                  </a:lnTo>
                  <a:lnTo>
                    <a:pt x="110" y="592"/>
                  </a:lnTo>
                  <a:lnTo>
                    <a:pt x="102" y="598"/>
                  </a:lnTo>
                  <a:lnTo>
                    <a:pt x="96" y="602"/>
                  </a:lnTo>
                  <a:lnTo>
                    <a:pt x="94" y="609"/>
                  </a:lnTo>
                  <a:lnTo>
                    <a:pt x="96" y="618"/>
                  </a:lnTo>
                  <a:lnTo>
                    <a:pt x="100" y="630"/>
                  </a:lnTo>
                  <a:lnTo>
                    <a:pt x="105" y="643"/>
                  </a:lnTo>
                  <a:lnTo>
                    <a:pt x="114" y="665"/>
                  </a:lnTo>
                  <a:lnTo>
                    <a:pt x="127" y="687"/>
                  </a:lnTo>
                  <a:lnTo>
                    <a:pt x="143" y="711"/>
                  </a:lnTo>
                  <a:lnTo>
                    <a:pt x="145" y="714"/>
                  </a:lnTo>
                  <a:lnTo>
                    <a:pt x="157" y="729"/>
                  </a:lnTo>
                  <a:lnTo>
                    <a:pt x="166" y="741"/>
                  </a:lnTo>
                  <a:lnTo>
                    <a:pt x="172" y="746"/>
                  </a:lnTo>
                  <a:lnTo>
                    <a:pt x="173" y="749"/>
                  </a:lnTo>
                  <a:lnTo>
                    <a:pt x="173" y="745"/>
                  </a:lnTo>
                  <a:lnTo>
                    <a:pt x="172" y="734"/>
                  </a:lnTo>
                  <a:lnTo>
                    <a:pt x="173" y="717"/>
                  </a:lnTo>
                  <a:lnTo>
                    <a:pt x="178" y="695"/>
                  </a:lnTo>
                  <a:lnTo>
                    <a:pt x="183" y="676"/>
                  </a:lnTo>
                  <a:lnTo>
                    <a:pt x="189" y="660"/>
                  </a:lnTo>
                  <a:lnTo>
                    <a:pt x="191" y="644"/>
                  </a:lnTo>
                  <a:lnTo>
                    <a:pt x="190" y="630"/>
                  </a:lnTo>
                  <a:lnTo>
                    <a:pt x="183" y="613"/>
                  </a:lnTo>
                  <a:lnTo>
                    <a:pt x="178" y="601"/>
                  </a:lnTo>
                  <a:lnTo>
                    <a:pt x="173" y="585"/>
                  </a:lnTo>
                  <a:lnTo>
                    <a:pt x="166" y="570"/>
                  </a:lnTo>
                  <a:lnTo>
                    <a:pt x="161" y="552"/>
                  </a:lnTo>
                  <a:lnTo>
                    <a:pt x="156" y="539"/>
                  </a:lnTo>
                  <a:lnTo>
                    <a:pt x="152" y="529"/>
                  </a:lnTo>
                  <a:lnTo>
                    <a:pt x="147" y="524"/>
                  </a:lnTo>
                  <a:close/>
                  <a:moveTo>
                    <a:pt x="341" y="0"/>
                  </a:moveTo>
                  <a:lnTo>
                    <a:pt x="364" y="1"/>
                  </a:lnTo>
                  <a:lnTo>
                    <a:pt x="372" y="3"/>
                  </a:lnTo>
                  <a:lnTo>
                    <a:pt x="393" y="7"/>
                  </a:lnTo>
                  <a:lnTo>
                    <a:pt x="407" y="12"/>
                  </a:lnTo>
                  <a:lnTo>
                    <a:pt x="416" y="18"/>
                  </a:lnTo>
                  <a:lnTo>
                    <a:pt x="424" y="25"/>
                  </a:lnTo>
                  <a:lnTo>
                    <a:pt x="430" y="33"/>
                  </a:lnTo>
                  <a:lnTo>
                    <a:pt x="433" y="43"/>
                  </a:lnTo>
                  <a:lnTo>
                    <a:pt x="435" y="58"/>
                  </a:lnTo>
                  <a:lnTo>
                    <a:pt x="433" y="72"/>
                  </a:lnTo>
                  <a:lnTo>
                    <a:pt x="431" y="86"/>
                  </a:lnTo>
                  <a:lnTo>
                    <a:pt x="428" y="101"/>
                  </a:lnTo>
                  <a:lnTo>
                    <a:pt x="426" y="111"/>
                  </a:lnTo>
                  <a:lnTo>
                    <a:pt x="426" y="119"/>
                  </a:lnTo>
                  <a:lnTo>
                    <a:pt x="427" y="122"/>
                  </a:lnTo>
                  <a:lnTo>
                    <a:pt x="431" y="126"/>
                  </a:lnTo>
                  <a:lnTo>
                    <a:pt x="431" y="135"/>
                  </a:lnTo>
                  <a:lnTo>
                    <a:pt x="428" y="147"/>
                  </a:lnTo>
                  <a:lnTo>
                    <a:pt x="423" y="162"/>
                  </a:lnTo>
                  <a:lnTo>
                    <a:pt x="418" y="172"/>
                  </a:lnTo>
                  <a:lnTo>
                    <a:pt x="411" y="175"/>
                  </a:lnTo>
                  <a:lnTo>
                    <a:pt x="406" y="175"/>
                  </a:lnTo>
                  <a:lnTo>
                    <a:pt x="402" y="175"/>
                  </a:lnTo>
                  <a:lnTo>
                    <a:pt x="401" y="178"/>
                  </a:lnTo>
                  <a:lnTo>
                    <a:pt x="401" y="185"/>
                  </a:lnTo>
                  <a:lnTo>
                    <a:pt x="399" y="192"/>
                  </a:lnTo>
                  <a:lnTo>
                    <a:pt x="394" y="203"/>
                  </a:lnTo>
                  <a:lnTo>
                    <a:pt x="386" y="213"/>
                  </a:lnTo>
                  <a:lnTo>
                    <a:pt x="382" y="227"/>
                  </a:lnTo>
                  <a:lnTo>
                    <a:pt x="381" y="240"/>
                  </a:lnTo>
                  <a:lnTo>
                    <a:pt x="381" y="251"/>
                  </a:lnTo>
                  <a:lnTo>
                    <a:pt x="382" y="261"/>
                  </a:lnTo>
                  <a:lnTo>
                    <a:pt x="386" y="271"/>
                  </a:lnTo>
                  <a:lnTo>
                    <a:pt x="394" y="282"/>
                  </a:lnTo>
                  <a:lnTo>
                    <a:pt x="405" y="289"/>
                  </a:lnTo>
                  <a:lnTo>
                    <a:pt x="422" y="297"/>
                  </a:lnTo>
                  <a:lnTo>
                    <a:pt x="440" y="306"/>
                  </a:lnTo>
                  <a:lnTo>
                    <a:pt x="460" y="314"/>
                  </a:lnTo>
                  <a:lnTo>
                    <a:pt x="477" y="322"/>
                  </a:lnTo>
                  <a:lnTo>
                    <a:pt x="488" y="329"/>
                  </a:lnTo>
                  <a:lnTo>
                    <a:pt x="495" y="338"/>
                  </a:lnTo>
                  <a:lnTo>
                    <a:pt x="500" y="351"/>
                  </a:lnTo>
                  <a:lnTo>
                    <a:pt x="505" y="368"/>
                  </a:lnTo>
                  <a:lnTo>
                    <a:pt x="509" y="385"/>
                  </a:lnTo>
                  <a:lnTo>
                    <a:pt x="515" y="401"/>
                  </a:lnTo>
                  <a:lnTo>
                    <a:pt x="519" y="415"/>
                  </a:lnTo>
                  <a:lnTo>
                    <a:pt x="524" y="427"/>
                  </a:lnTo>
                  <a:lnTo>
                    <a:pt x="529" y="435"/>
                  </a:lnTo>
                  <a:lnTo>
                    <a:pt x="533" y="441"/>
                  </a:lnTo>
                  <a:lnTo>
                    <a:pt x="536" y="449"/>
                  </a:lnTo>
                  <a:lnTo>
                    <a:pt x="539" y="458"/>
                  </a:lnTo>
                  <a:lnTo>
                    <a:pt x="545" y="470"/>
                  </a:lnTo>
                  <a:lnTo>
                    <a:pt x="554" y="486"/>
                  </a:lnTo>
                  <a:lnTo>
                    <a:pt x="564" y="505"/>
                  </a:lnTo>
                  <a:lnTo>
                    <a:pt x="579" y="528"/>
                  </a:lnTo>
                  <a:lnTo>
                    <a:pt x="593" y="551"/>
                  </a:lnTo>
                  <a:lnTo>
                    <a:pt x="610" y="579"/>
                  </a:lnTo>
                  <a:lnTo>
                    <a:pt x="618" y="598"/>
                  </a:lnTo>
                  <a:lnTo>
                    <a:pt x="619" y="617"/>
                  </a:lnTo>
                  <a:lnTo>
                    <a:pt x="614" y="634"/>
                  </a:lnTo>
                  <a:lnTo>
                    <a:pt x="604" y="648"/>
                  </a:lnTo>
                  <a:lnTo>
                    <a:pt x="592" y="660"/>
                  </a:lnTo>
                  <a:lnTo>
                    <a:pt x="580" y="668"/>
                  </a:lnTo>
                  <a:lnTo>
                    <a:pt x="571" y="672"/>
                  </a:lnTo>
                  <a:lnTo>
                    <a:pt x="563" y="672"/>
                  </a:lnTo>
                  <a:lnTo>
                    <a:pt x="557" y="666"/>
                  </a:lnTo>
                  <a:lnTo>
                    <a:pt x="546" y="657"/>
                  </a:lnTo>
                  <a:lnTo>
                    <a:pt x="534" y="645"/>
                  </a:lnTo>
                  <a:lnTo>
                    <a:pt x="521" y="632"/>
                  </a:lnTo>
                  <a:lnTo>
                    <a:pt x="509" y="619"/>
                  </a:lnTo>
                  <a:lnTo>
                    <a:pt x="499" y="606"/>
                  </a:lnTo>
                  <a:lnTo>
                    <a:pt x="491" y="597"/>
                  </a:lnTo>
                  <a:lnTo>
                    <a:pt x="486" y="589"/>
                  </a:lnTo>
                  <a:lnTo>
                    <a:pt x="478" y="580"/>
                  </a:lnTo>
                  <a:lnTo>
                    <a:pt x="471" y="571"/>
                  </a:lnTo>
                  <a:lnTo>
                    <a:pt x="465" y="564"/>
                  </a:lnTo>
                  <a:lnTo>
                    <a:pt x="460" y="559"/>
                  </a:lnTo>
                  <a:lnTo>
                    <a:pt x="456" y="556"/>
                  </a:lnTo>
                  <a:lnTo>
                    <a:pt x="454" y="559"/>
                  </a:lnTo>
                  <a:lnTo>
                    <a:pt x="454" y="567"/>
                  </a:lnTo>
                  <a:lnTo>
                    <a:pt x="457" y="583"/>
                  </a:lnTo>
                  <a:lnTo>
                    <a:pt x="460" y="601"/>
                  </a:lnTo>
                  <a:lnTo>
                    <a:pt x="465" y="624"/>
                  </a:lnTo>
                  <a:lnTo>
                    <a:pt x="470" y="649"/>
                  </a:lnTo>
                  <a:lnTo>
                    <a:pt x="478" y="676"/>
                  </a:lnTo>
                  <a:lnTo>
                    <a:pt x="494" y="728"/>
                  </a:lnTo>
                  <a:lnTo>
                    <a:pt x="507" y="779"/>
                  </a:lnTo>
                  <a:lnTo>
                    <a:pt x="515" y="826"/>
                  </a:lnTo>
                  <a:lnTo>
                    <a:pt x="520" y="851"/>
                  </a:lnTo>
                  <a:lnTo>
                    <a:pt x="525" y="869"/>
                  </a:lnTo>
                  <a:lnTo>
                    <a:pt x="530" y="885"/>
                  </a:lnTo>
                  <a:lnTo>
                    <a:pt x="537" y="897"/>
                  </a:lnTo>
                  <a:lnTo>
                    <a:pt x="543" y="909"/>
                  </a:lnTo>
                  <a:lnTo>
                    <a:pt x="546" y="912"/>
                  </a:lnTo>
                  <a:lnTo>
                    <a:pt x="547" y="915"/>
                  </a:lnTo>
                  <a:lnTo>
                    <a:pt x="547" y="916"/>
                  </a:lnTo>
                  <a:lnTo>
                    <a:pt x="547" y="918"/>
                  </a:lnTo>
                  <a:lnTo>
                    <a:pt x="546" y="919"/>
                  </a:lnTo>
                  <a:lnTo>
                    <a:pt x="545" y="919"/>
                  </a:lnTo>
                  <a:lnTo>
                    <a:pt x="543" y="919"/>
                  </a:lnTo>
                  <a:lnTo>
                    <a:pt x="542" y="919"/>
                  </a:lnTo>
                  <a:lnTo>
                    <a:pt x="541" y="919"/>
                  </a:lnTo>
                  <a:lnTo>
                    <a:pt x="539" y="919"/>
                  </a:lnTo>
                  <a:lnTo>
                    <a:pt x="539" y="920"/>
                  </a:lnTo>
                  <a:lnTo>
                    <a:pt x="539" y="922"/>
                  </a:lnTo>
                  <a:lnTo>
                    <a:pt x="542" y="928"/>
                  </a:lnTo>
                  <a:lnTo>
                    <a:pt x="545" y="939"/>
                  </a:lnTo>
                  <a:lnTo>
                    <a:pt x="550" y="956"/>
                  </a:lnTo>
                  <a:lnTo>
                    <a:pt x="557" y="979"/>
                  </a:lnTo>
                  <a:lnTo>
                    <a:pt x="563" y="1009"/>
                  </a:lnTo>
                  <a:lnTo>
                    <a:pt x="572" y="1047"/>
                  </a:lnTo>
                  <a:lnTo>
                    <a:pt x="584" y="1100"/>
                  </a:lnTo>
                  <a:lnTo>
                    <a:pt x="598" y="1149"/>
                  </a:lnTo>
                  <a:lnTo>
                    <a:pt x="609" y="1199"/>
                  </a:lnTo>
                  <a:lnTo>
                    <a:pt x="613" y="1215"/>
                  </a:lnTo>
                  <a:lnTo>
                    <a:pt x="611" y="1229"/>
                  </a:lnTo>
                  <a:lnTo>
                    <a:pt x="609" y="1242"/>
                  </a:lnTo>
                  <a:lnTo>
                    <a:pt x="605" y="1252"/>
                  </a:lnTo>
                  <a:lnTo>
                    <a:pt x="602" y="1255"/>
                  </a:lnTo>
                  <a:lnTo>
                    <a:pt x="591" y="1286"/>
                  </a:lnTo>
                  <a:lnTo>
                    <a:pt x="575" y="1316"/>
                  </a:lnTo>
                  <a:lnTo>
                    <a:pt x="560" y="1343"/>
                  </a:lnTo>
                  <a:lnTo>
                    <a:pt x="546" y="1373"/>
                  </a:lnTo>
                  <a:lnTo>
                    <a:pt x="532" y="1405"/>
                  </a:lnTo>
                  <a:lnTo>
                    <a:pt x="517" y="1437"/>
                  </a:lnTo>
                  <a:lnTo>
                    <a:pt x="505" y="1469"/>
                  </a:lnTo>
                  <a:lnTo>
                    <a:pt x="494" y="1499"/>
                  </a:lnTo>
                  <a:lnTo>
                    <a:pt x="485" y="1526"/>
                  </a:lnTo>
                  <a:lnTo>
                    <a:pt x="477" y="1550"/>
                  </a:lnTo>
                  <a:lnTo>
                    <a:pt x="471" y="1568"/>
                  </a:lnTo>
                  <a:lnTo>
                    <a:pt x="467" y="1589"/>
                  </a:lnTo>
                  <a:lnTo>
                    <a:pt x="466" y="1604"/>
                  </a:lnTo>
                  <a:lnTo>
                    <a:pt x="467" y="1615"/>
                  </a:lnTo>
                  <a:lnTo>
                    <a:pt x="469" y="1622"/>
                  </a:lnTo>
                  <a:lnTo>
                    <a:pt x="470" y="1626"/>
                  </a:lnTo>
                  <a:lnTo>
                    <a:pt x="470" y="1627"/>
                  </a:lnTo>
                  <a:lnTo>
                    <a:pt x="471" y="1629"/>
                  </a:lnTo>
                  <a:lnTo>
                    <a:pt x="474" y="1634"/>
                  </a:lnTo>
                  <a:lnTo>
                    <a:pt x="481" y="1640"/>
                  </a:lnTo>
                  <a:lnTo>
                    <a:pt x="492" y="1650"/>
                  </a:lnTo>
                  <a:lnTo>
                    <a:pt x="511" y="1660"/>
                  </a:lnTo>
                  <a:lnTo>
                    <a:pt x="532" y="1669"/>
                  </a:lnTo>
                  <a:lnTo>
                    <a:pt x="554" y="1676"/>
                  </a:lnTo>
                  <a:lnTo>
                    <a:pt x="575" y="1677"/>
                  </a:lnTo>
                  <a:lnTo>
                    <a:pt x="588" y="1678"/>
                  </a:lnTo>
                  <a:lnTo>
                    <a:pt x="598" y="1684"/>
                  </a:lnTo>
                  <a:lnTo>
                    <a:pt x="606" y="1691"/>
                  </a:lnTo>
                  <a:lnTo>
                    <a:pt x="610" y="1699"/>
                  </a:lnTo>
                  <a:lnTo>
                    <a:pt x="609" y="1706"/>
                  </a:lnTo>
                  <a:lnTo>
                    <a:pt x="604" y="1710"/>
                  </a:lnTo>
                  <a:lnTo>
                    <a:pt x="587" y="1714"/>
                  </a:lnTo>
                  <a:lnTo>
                    <a:pt x="563" y="1718"/>
                  </a:lnTo>
                  <a:lnTo>
                    <a:pt x="536" y="1719"/>
                  </a:lnTo>
                  <a:lnTo>
                    <a:pt x="503" y="1719"/>
                  </a:lnTo>
                  <a:lnTo>
                    <a:pt x="471" y="1716"/>
                  </a:lnTo>
                  <a:lnTo>
                    <a:pt x="445" y="1710"/>
                  </a:lnTo>
                  <a:lnTo>
                    <a:pt x="423" y="1703"/>
                  </a:lnTo>
                  <a:lnTo>
                    <a:pt x="409" y="1697"/>
                  </a:lnTo>
                  <a:lnTo>
                    <a:pt x="405" y="1695"/>
                  </a:lnTo>
                  <a:lnTo>
                    <a:pt x="402" y="1695"/>
                  </a:lnTo>
                  <a:lnTo>
                    <a:pt x="399" y="1695"/>
                  </a:lnTo>
                  <a:lnTo>
                    <a:pt x="397" y="1698"/>
                  </a:lnTo>
                  <a:lnTo>
                    <a:pt x="395" y="1699"/>
                  </a:lnTo>
                  <a:lnTo>
                    <a:pt x="394" y="1702"/>
                  </a:lnTo>
                  <a:lnTo>
                    <a:pt x="394" y="1704"/>
                  </a:lnTo>
                  <a:lnTo>
                    <a:pt x="393" y="1707"/>
                  </a:lnTo>
                  <a:lnTo>
                    <a:pt x="392" y="1710"/>
                  </a:lnTo>
                  <a:lnTo>
                    <a:pt x="392" y="1711"/>
                  </a:lnTo>
                  <a:lnTo>
                    <a:pt x="390" y="1712"/>
                  </a:lnTo>
                  <a:lnTo>
                    <a:pt x="388" y="1712"/>
                  </a:lnTo>
                  <a:lnTo>
                    <a:pt x="384" y="1712"/>
                  </a:lnTo>
                  <a:lnTo>
                    <a:pt x="378" y="1711"/>
                  </a:lnTo>
                  <a:lnTo>
                    <a:pt x="372" y="1711"/>
                  </a:lnTo>
                  <a:lnTo>
                    <a:pt x="363" y="1711"/>
                  </a:lnTo>
                  <a:lnTo>
                    <a:pt x="354" y="1710"/>
                  </a:lnTo>
                  <a:lnTo>
                    <a:pt x="363" y="1722"/>
                  </a:lnTo>
                  <a:lnTo>
                    <a:pt x="372" y="1733"/>
                  </a:lnTo>
                  <a:lnTo>
                    <a:pt x="375" y="1740"/>
                  </a:lnTo>
                  <a:lnTo>
                    <a:pt x="376" y="1745"/>
                  </a:lnTo>
                  <a:lnTo>
                    <a:pt x="377" y="1750"/>
                  </a:lnTo>
                  <a:lnTo>
                    <a:pt x="377" y="1754"/>
                  </a:lnTo>
                  <a:lnTo>
                    <a:pt x="376" y="1758"/>
                  </a:lnTo>
                  <a:lnTo>
                    <a:pt x="375" y="1761"/>
                  </a:lnTo>
                  <a:lnTo>
                    <a:pt x="372" y="1763"/>
                  </a:lnTo>
                  <a:lnTo>
                    <a:pt x="361" y="1767"/>
                  </a:lnTo>
                  <a:lnTo>
                    <a:pt x="346" y="1769"/>
                  </a:lnTo>
                  <a:lnTo>
                    <a:pt x="327" y="1769"/>
                  </a:lnTo>
                  <a:lnTo>
                    <a:pt x="308" y="1767"/>
                  </a:lnTo>
                  <a:lnTo>
                    <a:pt x="289" y="1765"/>
                  </a:lnTo>
                  <a:lnTo>
                    <a:pt x="272" y="1761"/>
                  </a:lnTo>
                  <a:lnTo>
                    <a:pt x="258" y="1757"/>
                  </a:lnTo>
                  <a:lnTo>
                    <a:pt x="248" y="1753"/>
                  </a:lnTo>
                  <a:lnTo>
                    <a:pt x="241" y="1750"/>
                  </a:lnTo>
                  <a:lnTo>
                    <a:pt x="238" y="1749"/>
                  </a:lnTo>
                  <a:lnTo>
                    <a:pt x="236" y="1748"/>
                  </a:lnTo>
                  <a:lnTo>
                    <a:pt x="229" y="1746"/>
                  </a:lnTo>
                  <a:lnTo>
                    <a:pt x="221" y="1742"/>
                  </a:lnTo>
                  <a:lnTo>
                    <a:pt x="214" y="1737"/>
                  </a:lnTo>
                  <a:lnTo>
                    <a:pt x="211" y="1729"/>
                  </a:lnTo>
                  <a:lnTo>
                    <a:pt x="211" y="1719"/>
                  </a:lnTo>
                  <a:lnTo>
                    <a:pt x="211" y="1706"/>
                  </a:lnTo>
                  <a:lnTo>
                    <a:pt x="211" y="1695"/>
                  </a:lnTo>
                  <a:lnTo>
                    <a:pt x="210" y="1686"/>
                  </a:lnTo>
                  <a:lnTo>
                    <a:pt x="210" y="1684"/>
                  </a:lnTo>
                  <a:lnTo>
                    <a:pt x="210" y="1684"/>
                  </a:lnTo>
                  <a:lnTo>
                    <a:pt x="208" y="1682"/>
                  </a:lnTo>
                  <a:lnTo>
                    <a:pt x="206" y="1682"/>
                  </a:lnTo>
                  <a:lnTo>
                    <a:pt x="203" y="1681"/>
                  </a:lnTo>
                  <a:lnTo>
                    <a:pt x="202" y="1678"/>
                  </a:lnTo>
                  <a:lnTo>
                    <a:pt x="199" y="1676"/>
                  </a:lnTo>
                  <a:lnTo>
                    <a:pt x="198" y="1672"/>
                  </a:lnTo>
                  <a:lnTo>
                    <a:pt x="198" y="1667"/>
                  </a:lnTo>
                  <a:lnTo>
                    <a:pt x="197" y="1656"/>
                  </a:lnTo>
                  <a:lnTo>
                    <a:pt x="197" y="1638"/>
                  </a:lnTo>
                  <a:lnTo>
                    <a:pt x="194" y="1615"/>
                  </a:lnTo>
                  <a:lnTo>
                    <a:pt x="191" y="1588"/>
                  </a:lnTo>
                  <a:lnTo>
                    <a:pt x="190" y="1558"/>
                  </a:lnTo>
                  <a:lnTo>
                    <a:pt x="187" y="1524"/>
                  </a:lnTo>
                  <a:lnTo>
                    <a:pt x="186" y="1500"/>
                  </a:lnTo>
                  <a:lnTo>
                    <a:pt x="185" y="1468"/>
                  </a:lnTo>
                  <a:lnTo>
                    <a:pt x="185" y="1430"/>
                  </a:lnTo>
                  <a:lnTo>
                    <a:pt x="185" y="1386"/>
                  </a:lnTo>
                  <a:lnTo>
                    <a:pt x="185" y="1341"/>
                  </a:lnTo>
                  <a:lnTo>
                    <a:pt x="185" y="1293"/>
                  </a:lnTo>
                  <a:lnTo>
                    <a:pt x="186" y="1248"/>
                  </a:lnTo>
                  <a:lnTo>
                    <a:pt x="187" y="1204"/>
                  </a:lnTo>
                  <a:lnTo>
                    <a:pt x="187" y="1165"/>
                  </a:lnTo>
                  <a:lnTo>
                    <a:pt x="189" y="1132"/>
                  </a:lnTo>
                  <a:lnTo>
                    <a:pt x="190" y="1106"/>
                  </a:lnTo>
                  <a:lnTo>
                    <a:pt x="191" y="1081"/>
                  </a:lnTo>
                  <a:lnTo>
                    <a:pt x="190" y="1053"/>
                  </a:lnTo>
                  <a:lnTo>
                    <a:pt x="189" y="1022"/>
                  </a:lnTo>
                  <a:lnTo>
                    <a:pt x="187" y="991"/>
                  </a:lnTo>
                  <a:lnTo>
                    <a:pt x="185" y="961"/>
                  </a:lnTo>
                  <a:lnTo>
                    <a:pt x="182" y="931"/>
                  </a:lnTo>
                  <a:lnTo>
                    <a:pt x="179" y="906"/>
                  </a:lnTo>
                  <a:lnTo>
                    <a:pt x="178" y="884"/>
                  </a:lnTo>
                  <a:lnTo>
                    <a:pt x="178" y="868"/>
                  </a:lnTo>
                  <a:lnTo>
                    <a:pt x="178" y="860"/>
                  </a:lnTo>
                  <a:lnTo>
                    <a:pt x="178" y="851"/>
                  </a:lnTo>
                  <a:lnTo>
                    <a:pt x="176" y="843"/>
                  </a:lnTo>
                  <a:lnTo>
                    <a:pt x="169" y="835"/>
                  </a:lnTo>
                  <a:lnTo>
                    <a:pt x="164" y="829"/>
                  </a:lnTo>
                  <a:lnTo>
                    <a:pt x="157" y="823"/>
                  </a:lnTo>
                  <a:lnTo>
                    <a:pt x="151" y="825"/>
                  </a:lnTo>
                  <a:lnTo>
                    <a:pt x="143" y="830"/>
                  </a:lnTo>
                  <a:lnTo>
                    <a:pt x="140" y="833"/>
                  </a:lnTo>
                  <a:lnTo>
                    <a:pt x="132" y="840"/>
                  </a:lnTo>
                  <a:lnTo>
                    <a:pt x="125" y="843"/>
                  </a:lnTo>
                  <a:lnTo>
                    <a:pt x="118" y="839"/>
                  </a:lnTo>
                  <a:lnTo>
                    <a:pt x="111" y="834"/>
                  </a:lnTo>
                  <a:lnTo>
                    <a:pt x="102" y="831"/>
                  </a:lnTo>
                  <a:lnTo>
                    <a:pt x="94" y="833"/>
                  </a:lnTo>
                  <a:lnTo>
                    <a:pt x="90" y="833"/>
                  </a:lnTo>
                  <a:lnTo>
                    <a:pt x="87" y="826"/>
                  </a:lnTo>
                  <a:lnTo>
                    <a:pt x="83" y="814"/>
                  </a:lnTo>
                  <a:lnTo>
                    <a:pt x="77" y="799"/>
                  </a:lnTo>
                  <a:lnTo>
                    <a:pt x="73" y="789"/>
                  </a:lnTo>
                  <a:lnTo>
                    <a:pt x="66" y="774"/>
                  </a:lnTo>
                  <a:lnTo>
                    <a:pt x="58" y="755"/>
                  </a:lnTo>
                  <a:lnTo>
                    <a:pt x="47" y="736"/>
                  </a:lnTo>
                  <a:lnTo>
                    <a:pt x="37" y="714"/>
                  </a:lnTo>
                  <a:lnTo>
                    <a:pt x="26" y="693"/>
                  </a:lnTo>
                  <a:lnTo>
                    <a:pt x="17" y="673"/>
                  </a:lnTo>
                  <a:lnTo>
                    <a:pt x="9" y="656"/>
                  </a:lnTo>
                  <a:lnTo>
                    <a:pt x="4" y="644"/>
                  </a:lnTo>
                  <a:lnTo>
                    <a:pt x="0" y="627"/>
                  </a:lnTo>
                  <a:lnTo>
                    <a:pt x="0" y="607"/>
                  </a:lnTo>
                  <a:lnTo>
                    <a:pt x="4" y="587"/>
                  </a:lnTo>
                  <a:lnTo>
                    <a:pt x="9" y="567"/>
                  </a:lnTo>
                  <a:lnTo>
                    <a:pt x="16" y="550"/>
                  </a:lnTo>
                  <a:lnTo>
                    <a:pt x="22" y="537"/>
                  </a:lnTo>
                  <a:lnTo>
                    <a:pt x="28" y="525"/>
                  </a:lnTo>
                  <a:lnTo>
                    <a:pt x="32" y="511"/>
                  </a:lnTo>
                  <a:lnTo>
                    <a:pt x="35" y="498"/>
                  </a:lnTo>
                  <a:lnTo>
                    <a:pt x="41" y="486"/>
                  </a:lnTo>
                  <a:lnTo>
                    <a:pt x="49" y="475"/>
                  </a:lnTo>
                  <a:lnTo>
                    <a:pt x="58" y="465"/>
                  </a:lnTo>
                  <a:lnTo>
                    <a:pt x="62" y="454"/>
                  </a:lnTo>
                  <a:lnTo>
                    <a:pt x="66" y="445"/>
                  </a:lnTo>
                  <a:lnTo>
                    <a:pt x="68" y="436"/>
                  </a:lnTo>
                  <a:lnTo>
                    <a:pt x="75" y="426"/>
                  </a:lnTo>
                  <a:lnTo>
                    <a:pt x="79" y="418"/>
                  </a:lnTo>
                  <a:lnTo>
                    <a:pt x="80" y="407"/>
                  </a:lnTo>
                  <a:lnTo>
                    <a:pt x="81" y="398"/>
                  </a:lnTo>
                  <a:lnTo>
                    <a:pt x="87" y="386"/>
                  </a:lnTo>
                  <a:lnTo>
                    <a:pt x="94" y="374"/>
                  </a:lnTo>
                  <a:lnTo>
                    <a:pt x="100" y="365"/>
                  </a:lnTo>
                  <a:lnTo>
                    <a:pt x="105" y="354"/>
                  </a:lnTo>
                  <a:lnTo>
                    <a:pt x="107" y="339"/>
                  </a:lnTo>
                  <a:lnTo>
                    <a:pt x="110" y="323"/>
                  </a:lnTo>
                  <a:lnTo>
                    <a:pt x="115" y="310"/>
                  </a:lnTo>
                  <a:lnTo>
                    <a:pt x="121" y="305"/>
                  </a:lnTo>
                  <a:lnTo>
                    <a:pt x="130" y="300"/>
                  </a:lnTo>
                  <a:lnTo>
                    <a:pt x="143" y="296"/>
                  </a:lnTo>
                  <a:lnTo>
                    <a:pt x="159" y="291"/>
                  </a:lnTo>
                  <a:lnTo>
                    <a:pt x="176" y="285"/>
                  </a:lnTo>
                  <a:lnTo>
                    <a:pt x="191" y="282"/>
                  </a:lnTo>
                  <a:lnTo>
                    <a:pt x="204" y="278"/>
                  </a:lnTo>
                  <a:lnTo>
                    <a:pt x="212" y="276"/>
                  </a:lnTo>
                  <a:lnTo>
                    <a:pt x="221" y="271"/>
                  </a:lnTo>
                  <a:lnTo>
                    <a:pt x="228" y="266"/>
                  </a:lnTo>
                  <a:lnTo>
                    <a:pt x="233" y="259"/>
                  </a:lnTo>
                  <a:lnTo>
                    <a:pt x="238" y="253"/>
                  </a:lnTo>
                  <a:lnTo>
                    <a:pt x="246" y="247"/>
                  </a:lnTo>
                  <a:lnTo>
                    <a:pt x="254" y="242"/>
                  </a:lnTo>
                  <a:lnTo>
                    <a:pt x="259" y="238"/>
                  </a:lnTo>
                  <a:lnTo>
                    <a:pt x="262" y="237"/>
                  </a:lnTo>
                  <a:lnTo>
                    <a:pt x="262" y="236"/>
                  </a:lnTo>
                  <a:lnTo>
                    <a:pt x="262" y="234"/>
                  </a:lnTo>
                  <a:lnTo>
                    <a:pt x="263" y="232"/>
                  </a:lnTo>
                  <a:lnTo>
                    <a:pt x="265" y="229"/>
                  </a:lnTo>
                  <a:lnTo>
                    <a:pt x="266" y="225"/>
                  </a:lnTo>
                  <a:lnTo>
                    <a:pt x="267" y="221"/>
                  </a:lnTo>
                  <a:lnTo>
                    <a:pt x="270" y="219"/>
                  </a:lnTo>
                  <a:lnTo>
                    <a:pt x="271" y="216"/>
                  </a:lnTo>
                  <a:lnTo>
                    <a:pt x="274" y="215"/>
                  </a:lnTo>
                  <a:lnTo>
                    <a:pt x="275" y="213"/>
                  </a:lnTo>
                  <a:lnTo>
                    <a:pt x="276" y="212"/>
                  </a:lnTo>
                  <a:lnTo>
                    <a:pt x="278" y="211"/>
                  </a:lnTo>
                  <a:lnTo>
                    <a:pt x="278" y="204"/>
                  </a:lnTo>
                  <a:lnTo>
                    <a:pt x="278" y="192"/>
                  </a:lnTo>
                  <a:lnTo>
                    <a:pt x="276" y="179"/>
                  </a:lnTo>
                  <a:lnTo>
                    <a:pt x="276" y="168"/>
                  </a:lnTo>
                  <a:lnTo>
                    <a:pt x="276" y="164"/>
                  </a:lnTo>
                  <a:lnTo>
                    <a:pt x="276" y="164"/>
                  </a:lnTo>
                  <a:lnTo>
                    <a:pt x="275" y="162"/>
                  </a:lnTo>
                  <a:lnTo>
                    <a:pt x="274" y="161"/>
                  </a:lnTo>
                  <a:lnTo>
                    <a:pt x="271" y="160"/>
                  </a:lnTo>
                  <a:lnTo>
                    <a:pt x="267" y="156"/>
                  </a:lnTo>
                  <a:lnTo>
                    <a:pt x="263" y="152"/>
                  </a:lnTo>
                  <a:lnTo>
                    <a:pt x="258" y="140"/>
                  </a:lnTo>
                  <a:lnTo>
                    <a:pt x="255" y="128"/>
                  </a:lnTo>
                  <a:lnTo>
                    <a:pt x="255" y="114"/>
                  </a:lnTo>
                  <a:lnTo>
                    <a:pt x="255" y="110"/>
                  </a:lnTo>
                  <a:lnTo>
                    <a:pt x="257" y="107"/>
                  </a:lnTo>
                  <a:lnTo>
                    <a:pt x="259" y="105"/>
                  </a:lnTo>
                  <a:lnTo>
                    <a:pt x="261" y="103"/>
                  </a:lnTo>
                  <a:lnTo>
                    <a:pt x="263" y="103"/>
                  </a:lnTo>
                  <a:lnTo>
                    <a:pt x="265" y="103"/>
                  </a:lnTo>
                  <a:lnTo>
                    <a:pt x="267" y="103"/>
                  </a:lnTo>
                  <a:lnTo>
                    <a:pt x="269" y="103"/>
                  </a:lnTo>
                  <a:lnTo>
                    <a:pt x="269" y="103"/>
                  </a:lnTo>
                  <a:lnTo>
                    <a:pt x="269" y="102"/>
                  </a:lnTo>
                  <a:lnTo>
                    <a:pt x="269" y="100"/>
                  </a:lnTo>
                  <a:lnTo>
                    <a:pt x="270" y="93"/>
                  </a:lnTo>
                  <a:lnTo>
                    <a:pt x="271" y="86"/>
                  </a:lnTo>
                  <a:lnTo>
                    <a:pt x="272" y="71"/>
                  </a:lnTo>
                  <a:lnTo>
                    <a:pt x="274" y="50"/>
                  </a:lnTo>
                  <a:lnTo>
                    <a:pt x="276" y="31"/>
                  </a:lnTo>
                  <a:lnTo>
                    <a:pt x="280" y="22"/>
                  </a:lnTo>
                  <a:lnTo>
                    <a:pt x="289" y="13"/>
                  </a:lnTo>
                  <a:lnTo>
                    <a:pt x="303" y="7"/>
                  </a:lnTo>
                  <a:lnTo>
                    <a:pt x="320" y="3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3"/>
            <p:cNvSpPr>
              <a:spLocks noEditPoints="1"/>
            </p:cNvSpPr>
            <p:nvPr/>
          </p:nvSpPr>
          <p:spPr bwMode="auto">
            <a:xfrm>
              <a:off x="3641725" y="876300"/>
              <a:ext cx="214313" cy="341313"/>
            </a:xfrm>
            <a:custGeom>
              <a:avLst/>
              <a:gdLst>
                <a:gd name="T0" fmla="*/ 120 w 135"/>
                <a:gd name="T1" fmla="*/ 46 h 215"/>
                <a:gd name="T2" fmla="*/ 124 w 135"/>
                <a:gd name="T3" fmla="*/ 62 h 215"/>
                <a:gd name="T4" fmla="*/ 123 w 135"/>
                <a:gd name="T5" fmla="*/ 69 h 215"/>
                <a:gd name="T6" fmla="*/ 124 w 135"/>
                <a:gd name="T7" fmla="*/ 84 h 215"/>
                <a:gd name="T8" fmla="*/ 130 w 135"/>
                <a:gd name="T9" fmla="*/ 116 h 215"/>
                <a:gd name="T10" fmla="*/ 133 w 135"/>
                <a:gd name="T11" fmla="*/ 154 h 215"/>
                <a:gd name="T12" fmla="*/ 135 w 135"/>
                <a:gd name="T13" fmla="*/ 182 h 215"/>
                <a:gd name="T14" fmla="*/ 132 w 135"/>
                <a:gd name="T15" fmla="*/ 215 h 215"/>
                <a:gd name="T16" fmla="*/ 128 w 135"/>
                <a:gd name="T17" fmla="*/ 176 h 215"/>
                <a:gd name="T18" fmla="*/ 126 w 135"/>
                <a:gd name="T19" fmla="*/ 150 h 215"/>
                <a:gd name="T20" fmla="*/ 119 w 135"/>
                <a:gd name="T21" fmla="*/ 122 h 215"/>
                <a:gd name="T22" fmla="*/ 111 w 135"/>
                <a:gd name="T23" fmla="*/ 96 h 215"/>
                <a:gd name="T24" fmla="*/ 110 w 135"/>
                <a:gd name="T25" fmla="*/ 86 h 215"/>
                <a:gd name="T26" fmla="*/ 113 w 135"/>
                <a:gd name="T27" fmla="*/ 84 h 215"/>
                <a:gd name="T28" fmla="*/ 116 w 135"/>
                <a:gd name="T29" fmla="*/ 86 h 215"/>
                <a:gd name="T30" fmla="*/ 122 w 135"/>
                <a:gd name="T31" fmla="*/ 88 h 215"/>
                <a:gd name="T32" fmla="*/ 124 w 135"/>
                <a:gd name="T33" fmla="*/ 89 h 215"/>
                <a:gd name="T34" fmla="*/ 124 w 135"/>
                <a:gd name="T35" fmla="*/ 89 h 215"/>
                <a:gd name="T36" fmla="*/ 122 w 135"/>
                <a:gd name="T37" fmla="*/ 86 h 215"/>
                <a:gd name="T38" fmla="*/ 114 w 135"/>
                <a:gd name="T39" fmla="*/ 79 h 215"/>
                <a:gd name="T40" fmla="*/ 99 w 135"/>
                <a:gd name="T41" fmla="*/ 65 h 215"/>
                <a:gd name="T42" fmla="*/ 97 w 135"/>
                <a:gd name="T43" fmla="*/ 57 h 215"/>
                <a:gd name="T44" fmla="*/ 109 w 135"/>
                <a:gd name="T45" fmla="*/ 49 h 215"/>
                <a:gd name="T46" fmla="*/ 119 w 135"/>
                <a:gd name="T47" fmla="*/ 34 h 215"/>
                <a:gd name="T48" fmla="*/ 14 w 135"/>
                <a:gd name="T49" fmla="*/ 8 h 215"/>
                <a:gd name="T50" fmla="*/ 26 w 135"/>
                <a:gd name="T51" fmla="*/ 23 h 215"/>
                <a:gd name="T52" fmla="*/ 48 w 135"/>
                <a:gd name="T53" fmla="*/ 40 h 215"/>
                <a:gd name="T54" fmla="*/ 75 w 135"/>
                <a:gd name="T55" fmla="*/ 54 h 215"/>
                <a:gd name="T56" fmla="*/ 60 w 135"/>
                <a:gd name="T57" fmla="*/ 62 h 215"/>
                <a:gd name="T58" fmla="*/ 47 w 135"/>
                <a:gd name="T59" fmla="*/ 71 h 215"/>
                <a:gd name="T60" fmla="*/ 31 w 135"/>
                <a:gd name="T61" fmla="*/ 78 h 215"/>
                <a:gd name="T62" fmla="*/ 25 w 135"/>
                <a:gd name="T63" fmla="*/ 82 h 215"/>
                <a:gd name="T64" fmla="*/ 52 w 135"/>
                <a:gd name="T65" fmla="*/ 74 h 215"/>
                <a:gd name="T66" fmla="*/ 68 w 135"/>
                <a:gd name="T67" fmla="*/ 78 h 215"/>
                <a:gd name="T68" fmla="*/ 80 w 135"/>
                <a:gd name="T69" fmla="*/ 93 h 215"/>
                <a:gd name="T70" fmla="*/ 82 w 135"/>
                <a:gd name="T71" fmla="*/ 116 h 215"/>
                <a:gd name="T72" fmla="*/ 81 w 135"/>
                <a:gd name="T73" fmla="*/ 146 h 215"/>
                <a:gd name="T74" fmla="*/ 82 w 135"/>
                <a:gd name="T75" fmla="*/ 189 h 215"/>
                <a:gd name="T76" fmla="*/ 61 w 135"/>
                <a:gd name="T77" fmla="*/ 167 h 215"/>
                <a:gd name="T78" fmla="*/ 35 w 135"/>
                <a:gd name="T79" fmla="*/ 114 h 215"/>
                <a:gd name="T80" fmla="*/ 12 w 135"/>
                <a:gd name="T81" fmla="*/ 66 h 215"/>
                <a:gd name="T82" fmla="*/ 0 w 135"/>
                <a:gd name="T83" fmla="*/ 24 h 215"/>
                <a:gd name="T84" fmla="*/ 0 w 135"/>
                <a:gd name="T85" fmla="*/ 23 h 215"/>
                <a:gd name="T86" fmla="*/ 1 w 135"/>
                <a:gd name="T87" fmla="*/ 19 h 215"/>
                <a:gd name="T88" fmla="*/ 4 w 135"/>
                <a:gd name="T89" fmla="*/ 12 h 215"/>
                <a:gd name="T90" fmla="*/ 8 w 135"/>
                <a:gd name="T91" fmla="*/ 4 h 215"/>
                <a:gd name="T92" fmla="*/ 12 w 135"/>
                <a:gd name="T93" fmla="*/ 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" h="215">
                  <a:moveTo>
                    <a:pt x="119" y="34"/>
                  </a:moveTo>
                  <a:lnTo>
                    <a:pt x="120" y="46"/>
                  </a:lnTo>
                  <a:lnTo>
                    <a:pt x="126" y="59"/>
                  </a:lnTo>
                  <a:lnTo>
                    <a:pt x="124" y="62"/>
                  </a:lnTo>
                  <a:lnTo>
                    <a:pt x="123" y="65"/>
                  </a:lnTo>
                  <a:lnTo>
                    <a:pt x="123" y="69"/>
                  </a:lnTo>
                  <a:lnTo>
                    <a:pt x="123" y="74"/>
                  </a:lnTo>
                  <a:lnTo>
                    <a:pt x="124" y="84"/>
                  </a:lnTo>
                  <a:lnTo>
                    <a:pt x="127" y="99"/>
                  </a:lnTo>
                  <a:lnTo>
                    <a:pt x="130" y="116"/>
                  </a:lnTo>
                  <a:lnTo>
                    <a:pt x="132" y="135"/>
                  </a:lnTo>
                  <a:lnTo>
                    <a:pt x="133" y="154"/>
                  </a:lnTo>
                  <a:lnTo>
                    <a:pt x="135" y="169"/>
                  </a:lnTo>
                  <a:lnTo>
                    <a:pt x="135" y="182"/>
                  </a:lnTo>
                  <a:lnTo>
                    <a:pt x="133" y="198"/>
                  </a:lnTo>
                  <a:lnTo>
                    <a:pt x="132" y="215"/>
                  </a:lnTo>
                  <a:lnTo>
                    <a:pt x="131" y="194"/>
                  </a:lnTo>
                  <a:lnTo>
                    <a:pt x="128" y="176"/>
                  </a:lnTo>
                  <a:lnTo>
                    <a:pt x="127" y="160"/>
                  </a:lnTo>
                  <a:lnTo>
                    <a:pt x="126" y="150"/>
                  </a:lnTo>
                  <a:lnTo>
                    <a:pt x="123" y="137"/>
                  </a:lnTo>
                  <a:lnTo>
                    <a:pt x="119" y="122"/>
                  </a:lnTo>
                  <a:lnTo>
                    <a:pt x="115" y="108"/>
                  </a:lnTo>
                  <a:lnTo>
                    <a:pt x="111" y="96"/>
                  </a:lnTo>
                  <a:lnTo>
                    <a:pt x="109" y="88"/>
                  </a:lnTo>
                  <a:lnTo>
                    <a:pt x="110" y="86"/>
                  </a:lnTo>
                  <a:lnTo>
                    <a:pt x="110" y="84"/>
                  </a:lnTo>
                  <a:lnTo>
                    <a:pt x="113" y="84"/>
                  </a:lnTo>
                  <a:lnTo>
                    <a:pt x="114" y="84"/>
                  </a:lnTo>
                  <a:lnTo>
                    <a:pt x="116" y="86"/>
                  </a:lnTo>
                  <a:lnTo>
                    <a:pt x="119" y="87"/>
                  </a:lnTo>
                  <a:lnTo>
                    <a:pt x="122" y="88"/>
                  </a:lnTo>
                  <a:lnTo>
                    <a:pt x="123" y="89"/>
                  </a:lnTo>
                  <a:lnTo>
                    <a:pt x="124" y="89"/>
                  </a:lnTo>
                  <a:lnTo>
                    <a:pt x="126" y="89"/>
                  </a:lnTo>
                  <a:lnTo>
                    <a:pt x="124" y="89"/>
                  </a:lnTo>
                  <a:lnTo>
                    <a:pt x="123" y="88"/>
                  </a:lnTo>
                  <a:lnTo>
                    <a:pt x="122" y="86"/>
                  </a:lnTo>
                  <a:lnTo>
                    <a:pt x="118" y="83"/>
                  </a:lnTo>
                  <a:lnTo>
                    <a:pt x="114" y="79"/>
                  </a:lnTo>
                  <a:lnTo>
                    <a:pt x="107" y="72"/>
                  </a:lnTo>
                  <a:lnTo>
                    <a:pt x="99" y="65"/>
                  </a:lnTo>
                  <a:lnTo>
                    <a:pt x="92" y="57"/>
                  </a:lnTo>
                  <a:lnTo>
                    <a:pt x="97" y="57"/>
                  </a:lnTo>
                  <a:lnTo>
                    <a:pt x="103" y="54"/>
                  </a:lnTo>
                  <a:lnTo>
                    <a:pt x="109" y="49"/>
                  </a:lnTo>
                  <a:lnTo>
                    <a:pt x="114" y="42"/>
                  </a:lnTo>
                  <a:lnTo>
                    <a:pt x="119" y="34"/>
                  </a:lnTo>
                  <a:close/>
                  <a:moveTo>
                    <a:pt x="13" y="0"/>
                  </a:moveTo>
                  <a:lnTo>
                    <a:pt x="14" y="8"/>
                  </a:lnTo>
                  <a:lnTo>
                    <a:pt x="17" y="16"/>
                  </a:lnTo>
                  <a:lnTo>
                    <a:pt x="26" y="23"/>
                  </a:lnTo>
                  <a:lnTo>
                    <a:pt x="37" y="31"/>
                  </a:lnTo>
                  <a:lnTo>
                    <a:pt x="48" y="40"/>
                  </a:lnTo>
                  <a:lnTo>
                    <a:pt x="61" y="49"/>
                  </a:lnTo>
                  <a:lnTo>
                    <a:pt x="75" y="54"/>
                  </a:lnTo>
                  <a:lnTo>
                    <a:pt x="67" y="58"/>
                  </a:lnTo>
                  <a:lnTo>
                    <a:pt x="60" y="62"/>
                  </a:lnTo>
                  <a:lnTo>
                    <a:pt x="54" y="67"/>
                  </a:lnTo>
                  <a:lnTo>
                    <a:pt x="47" y="71"/>
                  </a:lnTo>
                  <a:lnTo>
                    <a:pt x="39" y="75"/>
                  </a:lnTo>
                  <a:lnTo>
                    <a:pt x="31" y="78"/>
                  </a:lnTo>
                  <a:lnTo>
                    <a:pt x="26" y="80"/>
                  </a:lnTo>
                  <a:lnTo>
                    <a:pt x="25" y="82"/>
                  </a:lnTo>
                  <a:lnTo>
                    <a:pt x="39" y="76"/>
                  </a:lnTo>
                  <a:lnTo>
                    <a:pt x="52" y="74"/>
                  </a:lnTo>
                  <a:lnTo>
                    <a:pt x="61" y="74"/>
                  </a:lnTo>
                  <a:lnTo>
                    <a:pt x="68" y="78"/>
                  </a:lnTo>
                  <a:lnTo>
                    <a:pt x="76" y="86"/>
                  </a:lnTo>
                  <a:lnTo>
                    <a:pt x="80" y="93"/>
                  </a:lnTo>
                  <a:lnTo>
                    <a:pt x="82" y="105"/>
                  </a:lnTo>
                  <a:lnTo>
                    <a:pt x="82" y="116"/>
                  </a:lnTo>
                  <a:lnTo>
                    <a:pt x="81" y="129"/>
                  </a:lnTo>
                  <a:lnTo>
                    <a:pt x="81" y="146"/>
                  </a:lnTo>
                  <a:lnTo>
                    <a:pt x="82" y="168"/>
                  </a:lnTo>
                  <a:lnTo>
                    <a:pt x="82" y="189"/>
                  </a:lnTo>
                  <a:lnTo>
                    <a:pt x="81" y="214"/>
                  </a:lnTo>
                  <a:lnTo>
                    <a:pt x="61" y="167"/>
                  </a:lnTo>
                  <a:lnTo>
                    <a:pt x="48" y="141"/>
                  </a:lnTo>
                  <a:lnTo>
                    <a:pt x="35" y="114"/>
                  </a:lnTo>
                  <a:lnTo>
                    <a:pt x="22" y="89"/>
                  </a:lnTo>
                  <a:lnTo>
                    <a:pt x="12" y="66"/>
                  </a:lnTo>
                  <a:lnTo>
                    <a:pt x="4" y="4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19"/>
                  </a:lnTo>
                  <a:lnTo>
                    <a:pt x="3" y="16"/>
                  </a:lnTo>
                  <a:lnTo>
                    <a:pt x="4" y="12"/>
                  </a:lnTo>
                  <a:lnTo>
                    <a:pt x="5" y="8"/>
                  </a:lnTo>
                  <a:lnTo>
                    <a:pt x="8" y="4"/>
                  </a:lnTo>
                  <a:lnTo>
                    <a:pt x="9" y="3"/>
                  </a:lnTo>
                  <a:lnTo>
                    <a:pt x="1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4"/>
            <p:cNvSpPr>
              <a:spLocks/>
            </p:cNvSpPr>
            <p:nvPr/>
          </p:nvSpPr>
          <p:spPr bwMode="auto">
            <a:xfrm>
              <a:off x="3378200" y="1739900"/>
              <a:ext cx="157163" cy="136525"/>
            </a:xfrm>
            <a:custGeom>
              <a:avLst/>
              <a:gdLst>
                <a:gd name="T0" fmla="*/ 78 w 99"/>
                <a:gd name="T1" fmla="*/ 0 h 86"/>
                <a:gd name="T2" fmla="*/ 83 w 99"/>
                <a:gd name="T3" fmla="*/ 1 h 86"/>
                <a:gd name="T4" fmla="*/ 89 w 99"/>
                <a:gd name="T5" fmla="*/ 4 h 86"/>
                <a:gd name="T6" fmla="*/ 93 w 99"/>
                <a:gd name="T7" fmla="*/ 8 h 86"/>
                <a:gd name="T8" fmla="*/ 95 w 99"/>
                <a:gd name="T9" fmla="*/ 10 h 86"/>
                <a:gd name="T10" fmla="*/ 98 w 99"/>
                <a:gd name="T11" fmla="*/ 13 h 86"/>
                <a:gd name="T12" fmla="*/ 99 w 99"/>
                <a:gd name="T13" fmla="*/ 14 h 86"/>
                <a:gd name="T14" fmla="*/ 99 w 99"/>
                <a:gd name="T15" fmla="*/ 14 h 86"/>
                <a:gd name="T16" fmla="*/ 98 w 99"/>
                <a:gd name="T17" fmla="*/ 15 h 86"/>
                <a:gd name="T18" fmla="*/ 93 w 99"/>
                <a:gd name="T19" fmla="*/ 17 h 86"/>
                <a:gd name="T20" fmla="*/ 85 w 99"/>
                <a:gd name="T21" fmla="*/ 22 h 86"/>
                <a:gd name="T22" fmla="*/ 74 w 99"/>
                <a:gd name="T23" fmla="*/ 31 h 86"/>
                <a:gd name="T24" fmla="*/ 63 w 99"/>
                <a:gd name="T25" fmla="*/ 43 h 86"/>
                <a:gd name="T26" fmla="*/ 48 w 99"/>
                <a:gd name="T27" fmla="*/ 61 h 86"/>
                <a:gd name="T28" fmla="*/ 32 w 99"/>
                <a:gd name="T29" fmla="*/ 85 h 86"/>
                <a:gd name="T30" fmla="*/ 30 w 99"/>
                <a:gd name="T31" fmla="*/ 86 h 86"/>
                <a:gd name="T32" fmla="*/ 27 w 99"/>
                <a:gd name="T33" fmla="*/ 86 h 86"/>
                <a:gd name="T34" fmla="*/ 25 w 99"/>
                <a:gd name="T35" fmla="*/ 85 h 86"/>
                <a:gd name="T36" fmla="*/ 22 w 99"/>
                <a:gd name="T37" fmla="*/ 82 h 86"/>
                <a:gd name="T38" fmla="*/ 17 w 99"/>
                <a:gd name="T39" fmla="*/ 77 h 86"/>
                <a:gd name="T40" fmla="*/ 9 w 99"/>
                <a:gd name="T41" fmla="*/ 74 h 86"/>
                <a:gd name="T42" fmla="*/ 0 w 99"/>
                <a:gd name="T43" fmla="*/ 76 h 86"/>
                <a:gd name="T44" fmla="*/ 10 w 99"/>
                <a:gd name="T45" fmla="*/ 61 h 86"/>
                <a:gd name="T46" fmla="*/ 23 w 99"/>
                <a:gd name="T47" fmla="*/ 46 h 86"/>
                <a:gd name="T48" fmla="*/ 36 w 99"/>
                <a:gd name="T49" fmla="*/ 31 h 86"/>
                <a:gd name="T50" fmla="*/ 49 w 99"/>
                <a:gd name="T51" fmla="*/ 18 h 86"/>
                <a:gd name="T52" fmla="*/ 60 w 99"/>
                <a:gd name="T53" fmla="*/ 10 h 86"/>
                <a:gd name="T54" fmla="*/ 70 w 99"/>
                <a:gd name="T55" fmla="*/ 4 h 86"/>
                <a:gd name="T56" fmla="*/ 78 w 99"/>
                <a:gd name="T5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86">
                  <a:moveTo>
                    <a:pt x="78" y="0"/>
                  </a:moveTo>
                  <a:lnTo>
                    <a:pt x="83" y="1"/>
                  </a:lnTo>
                  <a:lnTo>
                    <a:pt x="89" y="4"/>
                  </a:lnTo>
                  <a:lnTo>
                    <a:pt x="93" y="8"/>
                  </a:lnTo>
                  <a:lnTo>
                    <a:pt x="95" y="10"/>
                  </a:lnTo>
                  <a:lnTo>
                    <a:pt x="98" y="13"/>
                  </a:lnTo>
                  <a:lnTo>
                    <a:pt x="99" y="14"/>
                  </a:lnTo>
                  <a:lnTo>
                    <a:pt x="99" y="14"/>
                  </a:lnTo>
                  <a:lnTo>
                    <a:pt x="98" y="15"/>
                  </a:lnTo>
                  <a:lnTo>
                    <a:pt x="93" y="17"/>
                  </a:lnTo>
                  <a:lnTo>
                    <a:pt x="85" y="22"/>
                  </a:lnTo>
                  <a:lnTo>
                    <a:pt x="74" y="31"/>
                  </a:lnTo>
                  <a:lnTo>
                    <a:pt x="63" y="43"/>
                  </a:lnTo>
                  <a:lnTo>
                    <a:pt x="48" y="61"/>
                  </a:lnTo>
                  <a:lnTo>
                    <a:pt x="32" y="85"/>
                  </a:lnTo>
                  <a:lnTo>
                    <a:pt x="30" y="86"/>
                  </a:lnTo>
                  <a:lnTo>
                    <a:pt x="27" y="86"/>
                  </a:lnTo>
                  <a:lnTo>
                    <a:pt x="25" y="85"/>
                  </a:lnTo>
                  <a:lnTo>
                    <a:pt x="22" y="82"/>
                  </a:lnTo>
                  <a:lnTo>
                    <a:pt x="17" y="77"/>
                  </a:lnTo>
                  <a:lnTo>
                    <a:pt x="9" y="74"/>
                  </a:lnTo>
                  <a:lnTo>
                    <a:pt x="0" y="76"/>
                  </a:lnTo>
                  <a:lnTo>
                    <a:pt x="10" y="61"/>
                  </a:lnTo>
                  <a:lnTo>
                    <a:pt x="23" y="46"/>
                  </a:lnTo>
                  <a:lnTo>
                    <a:pt x="36" y="31"/>
                  </a:lnTo>
                  <a:lnTo>
                    <a:pt x="49" y="18"/>
                  </a:lnTo>
                  <a:lnTo>
                    <a:pt x="60" y="10"/>
                  </a:lnTo>
                  <a:lnTo>
                    <a:pt x="70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5"/>
            <p:cNvSpPr>
              <a:spLocks/>
            </p:cNvSpPr>
            <p:nvPr/>
          </p:nvSpPr>
          <p:spPr bwMode="auto">
            <a:xfrm>
              <a:off x="4065588" y="1384300"/>
              <a:ext cx="350838" cy="223838"/>
            </a:xfrm>
            <a:custGeom>
              <a:avLst/>
              <a:gdLst>
                <a:gd name="T0" fmla="*/ 185 w 221"/>
                <a:gd name="T1" fmla="*/ 0 h 141"/>
                <a:gd name="T2" fmla="*/ 189 w 221"/>
                <a:gd name="T3" fmla="*/ 0 h 141"/>
                <a:gd name="T4" fmla="*/ 191 w 221"/>
                <a:gd name="T5" fmla="*/ 1 h 141"/>
                <a:gd name="T6" fmla="*/ 203 w 221"/>
                <a:gd name="T7" fmla="*/ 31 h 141"/>
                <a:gd name="T8" fmla="*/ 219 w 221"/>
                <a:gd name="T9" fmla="*/ 64 h 141"/>
                <a:gd name="T10" fmla="*/ 220 w 221"/>
                <a:gd name="T11" fmla="*/ 76 h 141"/>
                <a:gd name="T12" fmla="*/ 221 w 221"/>
                <a:gd name="T13" fmla="*/ 86 h 141"/>
                <a:gd name="T14" fmla="*/ 219 w 221"/>
                <a:gd name="T15" fmla="*/ 91 h 141"/>
                <a:gd name="T16" fmla="*/ 215 w 221"/>
                <a:gd name="T17" fmla="*/ 95 h 141"/>
                <a:gd name="T18" fmla="*/ 206 w 221"/>
                <a:gd name="T19" fmla="*/ 102 h 141"/>
                <a:gd name="T20" fmla="*/ 194 w 221"/>
                <a:gd name="T21" fmla="*/ 110 h 141"/>
                <a:gd name="T22" fmla="*/ 179 w 221"/>
                <a:gd name="T23" fmla="*/ 115 h 141"/>
                <a:gd name="T24" fmla="*/ 160 w 221"/>
                <a:gd name="T25" fmla="*/ 119 h 141"/>
                <a:gd name="T26" fmla="*/ 140 w 221"/>
                <a:gd name="T27" fmla="*/ 123 h 141"/>
                <a:gd name="T28" fmla="*/ 119 w 221"/>
                <a:gd name="T29" fmla="*/ 126 h 141"/>
                <a:gd name="T30" fmla="*/ 102 w 221"/>
                <a:gd name="T31" fmla="*/ 129 h 141"/>
                <a:gd name="T32" fmla="*/ 84 w 221"/>
                <a:gd name="T33" fmla="*/ 136 h 141"/>
                <a:gd name="T34" fmla="*/ 65 w 221"/>
                <a:gd name="T35" fmla="*/ 141 h 141"/>
                <a:gd name="T36" fmla="*/ 50 w 221"/>
                <a:gd name="T37" fmla="*/ 141 h 141"/>
                <a:gd name="T38" fmla="*/ 37 w 221"/>
                <a:gd name="T39" fmla="*/ 139 h 141"/>
                <a:gd name="T40" fmla="*/ 26 w 221"/>
                <a:gd name="T41" fmla="*/ 131 h 141"/>
                <a:gd name="T42" fmla="*/ 17 w 221"/>
                <a:gd name="T43" fmla="*/ 120 h 141"/>
                <a:gd name="T44" fmla="*/ 10 w 221"/>
                <a:gd name="T45" fmla="*/ 107 h 141"/>
                <a:gd name="T46" fmla="*/ 5 w 221"/>
                <a:gd name="T47" fmla="*/ 93 h 141"/>
                <a:gd name="T48" fmla="*/ 1 w 221"/>
                <a:gd name="T49" fmla="*/ 78 h 141"/>
                <a:gd name="T50" fmla="*/ 0 w 221"/>
                <a:gd name="T51" fmla="*/ 64 h 141"/>
                <a:gd name="T52" fmla="*/ 3 w 221"/>
                <a:gd name="T53" fmla="*/ 51 h 141"/>
                <a:gd name="T54" fmla="*/ 8 w 221"/>
                <a:gd name="T55" fmla="*/ 40 h 141"/>
                <a:gd name="T56" fmla="*/ 16 w 221"/>
                <a:gd name="T57" fmla="*/ 34 h 141"/>
                <a:gd name="T58" fmla="*/ 29 w 221"/>
                <a:gd name="T59" fmla="*/ 30 h 141"/>
                <a:gd name="T60" fmla="*/ 54 w 221"/>
                <a:gd name="T61" fmla="*/ 29 h 141"/>
                <a:gd name="T62" fmla="*/ 80 w 221"/>
                <a:gd name="T63" fmla="*/ 26 h 141"/>
                <a:gd name="T64" fmla="*/ 106 w 221"/>
                <a:gd name="T65" fmla="*/ 23 h 141"/>
                <a:gd name="T66" fmla="*/ 131 w 221"/>
                <a:gd name="T67" fmla="*/ 18 h 141"/>
                <a:gd name="T68" fmla="*/ 151 w 221"/>
                <a:gd name="T69" fmla="*/ 14 h 141"/>
                <a:gd name="T70" fmla="*/ 164 w 221"/>
                <a:gd name="T71" fmla="*/ 9 h 141"/>
                <a:gd name="T72" fmla="*/ 174 w 221"/>
                <a:gd name="T73" fmla="*/ 4 h 141"/>
                <a:gd name="T74" fmla="*/ 181 w 221"/>
                <a:gd name="T75" fmla="*/ 0 h 141"/>
                <a:gd name="T76" fmla="*/ 185 w 221"/>
                <a:gd name="T7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141">
                  <a:moveTo>
                    <a:pt x="185" y="0"/>
                  </a:moveTo>
                  <a:lnTo>
                    <a:pt x="189" y="0"/>
                  </a:lnTo>
                  <a:lnTo>
                    <a:pt x="191" y="1"/>
                  </a:lnTo>
                  <a:lnTo>
                    <a:pt x="203" y="31"/>
                  </a:lnTo>
                  <a:lnTo>
                    <a:pt x="219" y="64"/>
                  </a:lnTo>
                  <a:lnTo>
                    <a:pt x="220" y="76"/>
                  </a:lnTo>
                  <a:lnTo>
                    <a:pt x="221" y="86"/>
                  </a:lnTo>
                  <a:lnTo>
                    <a:pt x="219" y="91"/>
                  </a:lnTo>
                  <a:lnTo>
                    <a:pt x="215" y="95"/>
                  </a:lnTo>
                  <a:lnTo>
                    <a:pt x="206" y="102"/>
                  </a:lnTo>
                  <a:lnTo>
                    <a:pt x="194" y="110"/>
                  </a:lnTo>
                  <a:lnTo>
                    <a:pt x="179" y="115"/>
                  </a:lnTo>
                  <a:lnTo>
                    <a:pt x="160" y="119"/>
                  </a:lnTo>
                  <a:lnTo>
                    <a:pt x="140" y="123"/>
                  </a:lnTo>
                  <a:lnTo>
                    <a:pt x="119" y="126"/>
                  </a:lnTo>
                  <a:lnTo>
                    <a:pt x="102" y="129"/>
                  </a:lnTo>
                  <a:lnTo>
                    <a:pt x="84" y="136"/>
                  </a:lnTo>
                  <a:lnTo>
                    <a:pt x="65" y="141"/>
                  </a:lnTo>
                  <a:lnTo>
                    <a:pt x="50" y="141"/>
                  </a:lnTo>
                  <a:lnTo>
                    <a:pt x="37" y="139"/>
                  </a:lnTo>
                  <a:lnTo>
                    <a:pt x="26" y="131"/>
                  </a:lnTo>
                  <a:lnTo>
                    <a:pt x="17" y="120"/>
                  </a:lnTo>
                  <a:lnTo>
                    <a:pt x="10" y="107"/>
                  </a:lnTo>
                  <a:lnTo>
                    <a:pt x="5" y="93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3" y="51"/>
                  </a:lnTo>
                  <a:lnTo>
                    <a:pt x="8" y="40"/>
                  </a:lnTo>
                  <a:lnTo>
                    <a:pt x="16" y="34"/>
                  </a:lnTo>
                  <a:lnTo>
                    <a:pt x="29" y="30"/>
                  </a:lnTo>
                  <a:lnTo>
                    <a:pt x="54" y="29"/>
                  </a:lnTo>
                  <a:lnTo>
                    <a:pt x="80" y="26"/>
                  </a:lnTo>
                  <a:lnTo>
                    <a:pt x="106" y="23"/>
                  </a:lnTo>
                  <a:lnTo>
                    <a:pt x="131" y="18"/>
                  </a:lnTo>
                  <a:lnTo>
                    <a:pt x="151" y="14"/>
                  </a:lnTo>
                  <a:lnTo>
                    <a:pt x="164" y="9"/>
                  </a:lnTo>
                  <a:lnTo>
                    <a:pt x="174" y="4"/>
                  </a:lnTo>
                  <a:lnTo>
                    <a:pt x="181" y="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6"/>
            <p:cNvSpPr>
              <a:spLocks/>
            </p:cNvSpPr>
            <p:nvPr/>
          </p:nvSpPr>
          <p:spPr bwMode="auto">
            <a:xfrm>
              <a:off x="4092575" y="1020763"/>
              <a:ext cx="566738" cy="442913"/>
            </a:xfrm>
            <a:custGeom>
              <a:avLst/>
              <a:gdLst>
                <a:gd name="T0" fmla="*/ 348 w 357"/>
                <a:gd name="T1" fmla="*/ 0 h 279"/>
                <a:gd name="T2" fmla="*/ 352 w 357"/>
                <a:gd name="T3" fmla="*/ 0 h 279"/>
                <a:gd name="T4" fmla="*/ 355 w 357"/>
                <a:gd name="T5" fmla="*/ 1 h 279"/>
                <a:gd name="T6" fmla="*/ 356 w 357"/>
                <a:gd name="T7" fmla="*/ 4 h 279"/>
                <a:gd name="T8" fmla="*/ 357 w 357"/>
                <a:gd name="T9" fmla="*/ 6 h 279"/>
                <a:gd name="T10" fmla="*/ 357 w 357"/>
                <a:gd name="T11" fmla="*/ 9 h 279"/>
                <a:gd name="T12" fmla="*/ 356 w 357"/>
                <a:gd name="T13" fmla="*/ 13 h 279"/>
                <a:gd name="T14" fmla="*/ 302 w 357"/>
                <a:gd name="T15" fmla="*/ 187 h 279"/>
                <a:gd name="T16" fmla="*/ 192 w 357"/>
                <a:gd name="T17" fmla="*/ 224 h 279"/>
                <a:gd name="T18" fmla="*/ 26 w 357"/>
                <a:gd name="T19" fmla="*/ 276 h 279"/>
                <a:gd name="T20" fmla="*/ 26 w 357"/>
                <a:gd name="T21" fmla="*/ 276 h 279"/>
                <a:gd name="T22" fmla="*/ 24 w 357"/>
                <a:gd name="T23" fmla="*/ 277 h 279"/>
                <a:gd name="T24" fmla="*/ 21 w 357"/>
                <a:gd name="T25" fmla="*/ 277 h 279"/>
                <a:gd name="T26" fmla="*/ 18 w 357"/>
                <a:gd name="T27" fmla="*/ 279 h 279"/>
                <a:gd name="T28" fmla="*/ 16 w 357"/>
                <a:gd name="T29" fmla="*/ 279 h 279"/>
                <a:gd name="T30" fmla="*/ 13 w 357"/>
                <a:gd name="T31" fmla="*/ 279 h 279"/>
                <a:gd name="T32" fmla="*/ 11 w 357"/>
                <a:gd name="T33" fmla="*/ 277 h 279"/>
                <a:gd name="T34" fmla="*/ 8 w 357"/>
                <a:gd name="T35" fmla="*/ 276 h 279"/>
                <a:gd name="T36" fmla="*/ 5 w 357"/>
                <a:gd name="T37" fmla="*/ 275 h 279"/>
                <a:gd name="T38" fmla="*/ 3 w 357"/>
                <a:gd name="T39" fmla="*/ 273 h 279"/>
                <a:gd name="T40" fmla="*/ 1 w 357"/>
                <a:gd name="T41" fmla="*/ 272 h 279"/>
                <a:gd name="T42" fmla="*/ 0 w 357"/>
                <a:gd name="T43" fmla="*/ 269 h 279"/>
                <a:gd name="T44" fmla="*/ 0 w 357"/>
                <a:gd name="T45" fmla="*/ 266 h 279"/>
                <a:gd name="T46" fmla="*/ 1 w 357"/>
                <a:gd name="T47" fmla="*/ 264 h 279"/>
                <a:gd name="T48" fmla="*/ 3 w 357"/>
                <a:gd name="T49" fmla="*/ 264 h 279"/>
                <a:gd name="T50" fmla="*/ 7 w 357"/>
                <a:gd name="T51" fmla="*/ 263 h 279"/>
                <a:gd name="T52" fmla="*/ 11 w 357"/>
                <a:gd name="T53" fmla="*/ 262 h 279"/>
                <a:gd name="T54" fmla="*/ 181 w 357"/>
                <a:gd name="T55" fmla="*/ 208 h 279"/>
                <a:gd name="T56" fmla="*/ 182 w 357"/>
                <a:gd name="T57" fmla="*/ 207 h 279"/>
                <a:gd name="T58" fmla="*/ 185 w 357"/>
                <a:gd name="T59" fmla="*/ 207 h 279"/>
                <a:gd name="T60" fmla="*/ 187 w 357"/>
                <a:gd name="T61" fmla="*/ 205 h 279"/>
                <a:gd name="T62" fmla="*/ 190 w 357"/>
                <a:gd name="T63" fmla="*/ 204 h 279"/>
                <a:gd name="T64" fmla="*/ 194 w 357"/>
                <a:gd name="T65" fmla="*/ 204 h 279"/>
                <a:gd name="T66" fmla="*/ 195 w 357"/>
                <a:gd name="T67" fmla="*/ 204 h 279"/>
                <a:gd name="T68" fmla="*/ 196 w 357"/>
                <a:gd name="T69" fmla="*/ 204 h 279"/>
                <a:gd name="T70" fmla="*/ 250 w 357"/>
                <a:gd name="T71" fmla="*/ 17 h 279"/>
                <a:gd name="T72" fmla="*/ 251 w 357"/>
                <a:gd name="T73" fmla="*/ 13 h 279"/>
                <a:gd name="T74" fmla="*/ 251 w 357"/>
                <a:gd name="T75" fmla="*/ 10 h 279"/>
                <a:gd name="T76" fmla="*/ 253 w 357"/>
                <a:gd name="T77" fmla="*/ 8 h 279"/>
                <a:gd name="T78" fmla="*/ 254 w 357"/>
                <a:gd name="T79" fmla="*/ 5 h 279"/>
                <a:gd name="T80" fmla="*/ 257 w 357"/>
                <a:gd name="T81" fmla="*/ 4 h 279"/>
                <a:gd name="T82" fmla="*/ 261 w 357"/>
                <a:gd name="T83" fmla="*/ 2 h 279"/>
                <a:gd name="T84" fmla="*/ 264 w 357"/>
                <a:gd name="T85" fmla="*/ 1 h 279"/>
                <a:gd name="T86" fmla="*/ 348 w 357"/>
                <a:gd name="T8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7" h="279">
                  <a:moveTo>
                    <a:pt x="348" y="0"/>
                  </a:moveTo>
                  <a:lnTo>
                    <a:pt x="352" y="0"/>
                  </a:lnTo>
                  <a:lnTo>
                    <a:pt x="355" y="1"/>
                  </a:lnTo>
                  <a:lnTo>
                    <a:pt x="356" y="4"/>
                  </a:lnTo>
                  <a:lnTo>
                    <a:pt x="357" y="6"/>
                  </a:lnTo>
                  <a:lnTo>
                    <a:pt x="357" y="9"/>
                  </a:lnTo>
                  <a:lnTo>
                    <a:pt x="356" y="13"/>
                  </a:lnTo>
                  <a:lnTo>
                    <a:pt x="302" y="187"/>
                  </a:lnTo>
                  <a:lnTo>
                    <a:pt x="192" y="224"/>
                  </a:lnTo>
                  <a:lnTo>
                    <a:pt x="26" y="276"/>
                  </a:lnTo>
                  <a:lnTo>
                    <a:pt x="26" y="276"/>
                  </a:lnTo>
                  <a:lnTo>
                    <a:pt x="24" y="277"/>
                  </a:lnTo>
                  <a:lnTo>
                    <a:pt x="21" y="277"/>
                  </a:lnTo>
                  <a:lnTo>
                    <a:pt x="18" y="279"/>
                  </a:lnTo>
                  <a:lnTo>
                    <a:pt x="16" y="279"/>
                  </a:lnTo>
                  <a:lnTo>
                    <a:pt x="13" y="279"/>
                  </a:lnTo>
                  <a:lnTo>
                    <a:pt x="11" y="277"/>
                  </a:lnTo>
                  <a:lnTo>
                    <a:pt x="8" y="276"/>
                  </a:lnTo>
                  <a:lnTo>
                    <a:pt x="5" y="275"/>
                  </a:lnTo>
                  <a:lnTo>
                    <a:pt x="3" y="273"/>
                  </a:lnTo>
                  <a:lnTo>
                    <a:pt x="1" y="272"/>
                  </a:lnTo>
                  <a:lnTo>
                    <a:pt x="0" y="269"/>
                  </a:lnTo>
                  <a:lnTo>
                    <a:pt x="0" y="266"/>
                  </a:lnTo>
                  <a:lnTo>
                    <a:pt x="1" y="264"/>
                  </a:lnTo>
                  <a:lnTo>
                    <a:pt x="3" y="264"/>
                  </a:lnTo>
                  <a:lnTo>
                    <a:pt x="7" y="263"/>
                  </a:lnTo>
                  <a:lnTo>
                    <a:pt x="11" y="262"/>
                  </a:lnTo>
                  <a:lnTo>
                    <a:pt x="181" y="208"/>
                  </a:lnTo>
                  <a:lnTo>
                    <a:pt x="182" y="207"/>
                  </a:lnTo>
                  <a:lnTo>
                    <a:pt x="185" y="207"/>
                  </a:lnTo>
                  <a:lnTo>
                    <a:pt x="187" y="205"/>
                  </a:lnTo>
                  <a:lnTo>
                    <a:pt x="190" y="204"/>
                  </a:lnTo>
                  <a:lnTo>
                    <a:pt x="194" y="204"/>
                  </a:lnTo>
                  <a:lnTo>
                    <a:pt x="195" y="204"/>
                  </a:lnTo>
                  <a:lnTo>
                    <a:pt x="196" y="204"/>
                  </a:lnTo>
                  <a:lnTo>
                    <a:pt x="250" y="17"/>
                  </a:lnTo>
                  <a:lnTo>
                    <a:pt x="251" y="13"/>
                  </a:lnTo>
                  <a:lnTo>
                    <a:pt x="251" y="10"/>
                  </a:lnTo>
                  <a:lnTo>
                    <a:pt x="253" y="8"/>
                  </a:lnTo>
                  <a:lnTo>
                    <a:pt x="254" y="5"/>
                  </a:lnTo>
                  <a:lnTo>
                    <a:pt x="257" y="4"/>
                  </a:lnTo>
                  <a:lnTo>
                    <a:pt x="261" y="2"/>
                  </a:lnTo>
                  <a:lnTo>
                    <a:pt x="264" y="1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7"/>
            <p:cNvSpPr>
              <a:spLocks/>
            </p:cNvSpPr>
            <p:nvPr/>
          </p:nvSpPr>
          <p:spPr bwMode="auto">
            <a:xfrm>
              <a:off x="4368800" y="1222375"/>
              <a:ext cx="209550" cy="255588"/>
            </a:xfrm>
            <a:custGeom>
              <a:avLst/>
              <a:gdLst>
                <a:gd name="T0" fmla="*/ 98 w 132"/>
                <a:gd name="T1" fmla="*/ 0 h 161"/>
                <a:gd name="T2" fmla="*/ 104 w 132"/>
                <a:gd name="T3" fmla="*/ 9 h 161"/>
                <a:gd name="T4" fmla="*/ 105 w 132"/>
                <a:gd name="T5" fmla="*/ 31 h 161"/>
                <a:gd name="T6" fmla="*/ 105 w 132"/>
                <a:gd name="T7" fmla="*/ 49 h 161"/>
                <a:gd name="T8" fmla="*/ 105 w 132"/>
                <a:gd name="T9" fmla="*/ 57 h 161"/>
                <a:gd name="T10" fmla="*/ 105 w 132"/>
                <a:gd name="T11" fmla="*/ 61 h 161"/>
                <a:gd name="T12" fmla="*/ 106 w 132"/>
                <a:gd name="T13" fmla="*/ 60 h 161"/>
                <a:gd name="T14" fmla="*/ 118 w 132"/>
                <a:gd name="T15" fmla="*/ 55 h 161"/>
                <a:gd name="T16" fmla="*/ 130 w 132"/>
                <a:gd name="T17" fmla="*/ 53 h 161"/>
                <a:gd name="T18" fmla="*/ 130 w 132"/>
                <a:gd name="T19" fmla="*/ 64 h 161"/>
                <a:gd name="T20" fmla="*/ 111 w 132"/>
                <a:gd name="T21" fmla="*/ 82 h 161"/>
                <a:gd name="T22" fmla="*/ 92 w 132"/>
                <a:gd name="T23" fmla="*/ 104 h 161"/>
                <a:gd name="T24" fmla="*/ 72 w 132"/>
                <a:gd name="T25" fmla="*/ 120 h 161"/>
                <a:gd name="T26" fmla="*/ 47 w 132"/>
                <a:gd name="T27" fmla="*/ 137 h 161"/>
                <a:gd name="T28" fmla="*/ 28 w 132"/>
                <a:gd name="T29" fmla="*/ 152 h 161"/>
                <a:gd name="T30" fmla="*/ 15 w 132"/>
                <a:gd name="T31" fmla="*/ 161 h 161"/>
                <a:gd name="T32" fmla="*/ 7 w 132"/>
                <a:gd name="T33" fmla="*/ 153 h 161"/>
                <a:gd name="T34" fmla="*/ 1 w 132"/>
                <a:gd name="T35" fmla="*/ 131 h 161"/>
                <a:gd name="T36" fmla="*/ 1 w 132"/>
                <a:gd name="T37" fmla="*/ 112 h 161"/>
                <a:gd name="T38" fmla="*/ 15 w 132"/>
                <a:gd name="T39" fmla="*/ 98 h 161"/>
                <a:gd name="T40" fmla="*/ 32 w 132"/>
                <a:gd name="T41" fmla="*/ 93 h 161"/>
                <a:gd name="T42" fmla="*/ 38 w 132"/>
                <a:gd name="T43" fmla="*/ 89 h 161"/>
                <a:gd name="T44" fmla="*/ 42 w 132"/>
                <a:gd name="T45" fmla="*/ 82 h 161"/>
                <a:gd name="T46" fmla="*/ 45 w 132"/>
                <a:gd name="T47" fmla="*/ 74 h 161"/>
                <a:gd name="T48" fmla="*/ 50 w 132"/>
                <a:gd name="T49" fmla="*/ 67 h 161"/>
                <a:gd name="T50" fmla="*/ 55 w 132"/>
                <a:gd name="T51" fmla="*/ 64 h 161"/>
                <a:gd name="T52" fmla="*/ 58 w 132"/>
                <a:gd name="T53" fmla="*/ 63 h 161"/>
                <a:gd name="T54" fmla="*/ 56 w 132"/>
                <a:gd name="T55" fmla="*/ 53 h 161"/>
                <a:gd name="T56" fmla="*/ 58 w 132"/>
                <a:gd name="T57" fmla="*/ 35 h 161"/>
                <a:gd name="T58" fmla="*/ 63 w 132"/>
                <a:gd name="T59" fmla="*/ 25 h 161"/>
                <a:gd name="T60" fmla="*/ 71 w 132"/>
                <a:gd name="T61" fmla="*/ 22 h 161"/>
                <a:gd name="T62" fmla="*/ 73 w 132"/>
                <a:gd name="T63" fmla="*/ 21 h 161"/>
                <a:gd name="T64" fmla="*/ 73 w 132"/>
                <a:gd name="T65" fmla="*/ 19 h 161"/>
                <a:gd name="T66" fmla="*/ 73 w 132"/>
                <a:gd name="T67" fmla="*/ 14 h 161"/>
                <a:gd name="T68" fmla="*/ 75 w 132"/>
                <a:gd name="T69" fmla="*/ 8 h 161"/>
                <a:gd name="T70" fmla="*/ 77 w 132"/>
                <a:gd name="T71" fmla="*/ 2 h 161"/>
                <a:gd name="T72" fmla="*/ 83 w 132"/>
                <a:gd name="T73" fmla="*/ 0 h 161"/>
                <a:gd name="T74" fmla="*/ 89 w 132"/>
                <a:gd name="T75" fmla="*/ 1 h 161"/>
                <a:gd name="T76" fmla="*/ 90 w 132"/>
                <a:gd name="T77" fmla="*/ 2 h 161"/>
                <a:gd name="T78" fmla="*/ 92 w 132"/>
                <a:gd name="T79" fmla="*/ 1 h 161"/>
                <a:gd name="T80" fmla="*/ 96 w 132"/>
                <a:gd name="T8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" h="161">
                  <a:moveTo>
                    <a:pt x="96" y="0"/>
                  </a:moveTo>
                  <a:lnTo>
                    <a:pt x="98" y="0"/>
                  </a:lnTo>
                  <a:lnTo>
                    <a:pt x="101" y="2"/>
                  </a:lnTo>
                  <a:lnTo>
                    <a:pt x="104" y="9"/>
                  </a:lnTo>
                  <a:lnTo>
                    <a:pt x="105" y="18"/>
                  </a:lnTo>
                  <a:lnTo>
                    <a:pt x="105" y="31"/>
                  </a:lnTo>
                  <a:lnTo>
                    <a:pt x="105" y="43"/>
                  </a:lnTo>
                  <a:lnTo>
                    <a:pt x="105" y="49"/>
                  </a:lnTo>
                  <a:lnTo>
                    <a:pt x="105" y="55"/>
                  </a:lnTo>
                  <a:lnTo>
                    <a:pt x="105" y="57"/>
                  </a:lnTo>
                  <a:lnTo>
                    <a:pt x="105" y="60"/>
                  </a:lnTo>
                  <a:lnTo>
                    <a:pt x="105" y="61"/>
                  </a:lnTo>
                  <a:lnTo>
                    <a:pt x="105" y="61"/>
                  </a:lnTo>
                  <a:lnTo>
                    <a:pt x="106" y="60"/>
                  </a:lnTo>
                  <a:lnTo>
                    <a:pt x="111" y="57"/>
                  </a:lnTo>
                  <a:lnTo>
                    <a:pt x="118" y="55"/>
                  </a:lnTo>
                  <a:lnTo>
                    <a:pt x="125" y="53"/>
                  </a:lnTo>
                  <a:lnTo>
                    <a:pt x="130" y="53"/>
                  </a:lnTo>
                  <a:lnTo>
                    <a:pt x="132" y="56"/>
                  </a:lnTo>
                  <a:lnTo>
                    <a:pt x="130" y="64"/>
                  </a:lnTo>
                  <a:lnTo>
                    <a:pt x="122" y="73"/>
                  </a:lnTo>
                  <a:lnTo>
                    <a:pt x="111" y="82"/>
                  </a:lnTo>
                  <a:lnTo>
                    <a:pt x="101" y="93"/>
                  </a:lnTo>
                  <a:lnTo>
                    <a:pt x="92" y="104"/>
                  </a:lnTo>
                  <a:lnTo>
                    <a:pt x="83" y="114"/>
                  </a:lnTo>
                  <a:lnTo>
                    <a:pt x="72" y="120"/>
                  </a:lnTo>
                  <a:lnTo>
                    <a:pt x="59" y="129"/>
                  </a:lnTo>
                  <a:lnTo>
                    <a:pt x="47" y="137"/>
                  </a:lnTo>
                  <a:lnTo>
                    <a:pt x="37" y="145"/>
                  </a:lnTo>
                  <a:lnTo>
                    <a:pt x="28" y="152"/>
                  </a:lnTo>
                  <a:lnTo>
                    <a:pt x="21" y="157"/>
                  </a:lnTo>
                  <a:lnTo>
                    <a:pt x="15" y="161"/>
                  </a:lnTo>
                  <a:lnTo>
                    <a:pt x="11" y="159"/>
                  </a:lnTo>
                  <a:lnTo>
                    <a:pt x="7" y="153"/>
                  </a:lnTo>
                  <a:lnTo>
                    <a:pt x="4" y="142"/>
                  </a:lnTo>
                  <a:lnTo>
                    <a:pt x="1" y="131"/>
                  </a:lnTo>
                  <a:lnTo>
                    <a:pt x="0" y="120"/>
                  </a:lnTo>
                  <a:lnTo>
                    <a:pt x="1" y="112"/>
                  </a:lnTo>
                  <a:lnTo>
                    <a:pt x="7" y="104"/>
                  </a:lnTo>
                  <a:lnTo>
                    <a:pt x="15" y="98"/>
                  </a:lnTo>
                  <a:lnTo>
                    <a:pt x="26" y="94"/>
                  </a:lnTo>
                  <a:lnTo>
                    <a:pt x="32" y="93"/>
                  </a:lnTo>
                  <a:lnTo>
                    <a:pt x="35" y="91"/>
                  </a:lnTo>
                  <a:lnTo>
                    <a:pt x="38" y="89"/>
                  </a:lnTo>
                  <a:lnTo>
                    <a:pt x="41" y="86"/>
                  </a:lnTo>
                  <a:lnTo>
                    <a:pt x="42" y="82"/>
                  </a:lnTo>
                  <a:lnTo>
                    <a:pt x="43" y="78"/>
                  </a:lnTo>
                  <a:lnTo>
                    <a:pt x="45" y="74"/>
                  </a:lnTo>
                  <a:lnTo>
                    <a:pt x="47" y="69"/>
                  </a:lnTo>
                  <a:lnTo>
                    <a:pt x="50" y="67"/>
                  </a:lnTo>
                  <a:lnTo>
                    <a:pt x="53" y="64"/>
                  </a:lnTo>
                  <a:lnTo>
                    <a:pt x="55" y="64"/>
                  </a:lnTo>
                  <a:lnTo>
                    <a:pt x="56" y="63"/>
                  </a:lnTo>
                  <a:lnTo>
                    <a:pt x="58" y="63"/>
                  </a:lnTo>
                  <a:lnTo>
                    <a:pt x="58" y="60"/>
                  </a:lnTo>
                  <a:lnTo>
                    <a:pt x="56" y="53"/>
                  </a:lnTo>
                  <a:lnTo>
                    <a:pt x="56" y="44"/>
                  </a:lnTo>
                  <a:lnTo>
                    <a:pt x="58" y="35"/>
                  </a:lnTo>
                  <a:lnTo>
                    <a:pt x="59" y="29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71" y="22"/>
                  </a:lnTo>
                  <a:lnTo>
                    <a:pt x="72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5" y="8"/>
                  </a:lnTo>
                  <a:lnTo>
                    <a:pt x="75" y="5"/>
                  </a:lnTo>
                  <a:lnTo>
                    <a:pt x="77" y="2"/>
                  </a:lnTo>
                  <a:lnTo>
                    <a:pt x="79" y="1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89" y="1"/>
                  </a:lnTo>
                  <a:lnTo>
                    <a:pt x="90" y="1"/>
                  </a:lnTo>
                  <a:lnTo>
                    <a:pt x="90" y="2"/>
                  </a:lnTo>
                  <a:lnTo>
                    <a:pt x="92" y="1"/>
                  </a:lnTo>
                  <a:lnTo>
                    <a:pt x="92" y="1"/>
                  </a:lnTo>
                  <a:lnTo>
                    <a:pt x="93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8"/>
            <p:cNvSpPr>
              <a:spLocks/>
            </p:cNvSpPr>
            <p:nvPr/>
          </p:nvSpPr>
          <p:spPr bwMode="auto">
            <a:xfrm>
              <a:off x="4348163" y="1384300"/>
              <a:ext cx="68263" cy="142875"/>
            </a:xfrm>
            <a:custGeom>
              <a:avLst/>
              <a:gdLst>
                <a:gd name="T0" fmla="*/ 9 w 43"/>
                <a:gd name="T1" fmla="*/ 0 h 90"/>
                <a:gd name="T2" fmla="*/ 13 w 43"/>
                <a:gd name="T3" fmla="*/ 1 h 90"/>
                <a:gd name="T4" fmla="*/ 25 w 43"/>
                <a:gd name="T5" fmla="*/ 31 h 90"/>
                <a:gd name="T6" fmla="*/ 41 w 43"/>
                <a:gd name="T7" fmla="*/ 64 h 90"/>
                <a:gd name="T8" fmla="*/ 42 w 43"/>
                <a:gd name="T9" fmla="*/ 73 h 90"/>
                <a:gd name="T10" fmla="*/ 42 w 43"/>
                <a:gd name="T11" fmla="*/ 81 h 90"/>
                <a:gd name="T12" fmla="*/ 43 w 43"/>
                <a:gd name="T13" fmla="*/ 86 h 90"/>
                <a:gd name="T14" fmla="*/ 43 w 43"/>
                <a:gd name="T15" fmla="*/ 88 h 90"/>
                <a:gd name="T16" fmla="*/ 42 w 43"/>
                <a:gd name="T17" fmla="*/ 89 h 90"/>
                <a:gd name="T18" fmla="*/ 42 w 43"/>
                <a:gd name="T19" fmla="*/ 90 h 90"/>
                <a:gd name="T20" fmla="*/ 30 w 43"/>
                <a:gd name="T21" fmla="*/ 73 h 90"/>
                <a:gd name="T22" fmla="*/ 20 w 43"/>
                <a:gd name="T23" fmla="*/ 55 h 90"/>
                <a:gd name="T24" fmla="*/ 12 w 43"/>
                <a:gd name="T25" fmla="*/ 35 h 90"/>
                <a:gd name="T26" fmla="*/ 4 w 43"/>
                <a:gd name="T27" fmla="*/ 17 h 90"/>
                <a:gd name="T28" fmla="*/ 0 w 43"/>
                <a:gd name="T29" fmla="*/ 2 h 90"/>
                <a:gd name="T30" fmla="*/ 5 w 43"/>
                <a:gd name="T31" fmla="*/ 0 h 90"/>
                <a:gd name="T32" fmla="*/ 9 w 43"/>
                <a:gd name="T3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90">
                  <a:moveTo>
                    <a:pt x="9" y="0"/>
                  </a:moveTo>
                  <a:lnTo>
                    <a:pt x="13" y="1"/>
                  </a:lnTo>
                  <a:lnTo>
                    <a:pt x="25" y="31"/>
                  </a:lnTo>
                  <a:lnTo>
                    <a:pt x="41" y="64"/>
                  </a:lnTo>
                  <a:lnTo>
                    <a:pt x="42" y="73"/>
                  </a:lnTo>
                  <a:lnTo>
                    <a:pt x="42" y="81"/>
                  </a:lnTo>
                  <a:lnTo>
                    <a:pt x="43" y="86"/>
                  </a:lnTo>
                  <a:lnTo>
                    <a:pt x="43" y="88"/>
                  </a:lnTo>
                  <a:lnTo>
                    <a:pt x="42" y="89"/>
                  </a:lnTo>
                  <a:lnTo>
                    <a:pt x="42" y="90"/>
                  </a:lnTo>
                  <a:lnTo>
                    <a:pt x="30" y="73"/>
                  </a:lnTo>
                  <a:lnTo>
                    <a:pt x="20" y="55"/>
                  </a:lnTo>
                  <a:lnTo>
                    <a:pt x="12" y="35"/>
                  </a:lnTo>
                  <a:lnTo>
                    <a:pt x="4" y="17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30"/>
          <p:cNvGrpSpPr/>
          <p:nvPr/>
        </p:nvGrpSpPr>
        <p:grpSpPr>
          <a:xfrm>
            <a:off x="2291232" y="1935981"/>
            <a:ext cx="680561" cy="2322180"/>
            <a:chOff x="5005388" y="3514725"/>
            <a:chExt cx="866775" cy="2887663"/>
          </a:xfrm>
        </p:grpSpPr>
        <p:sp>
          <p:nvSpPr>
            <p:cNvPr id="87" name="Freeform 70"/>
            <p:cNvSpPr>
              <a:spLocks noEditPoints="1"/>
            </p:cNvSpPr>
            <p:nvPr/>
          </p:nvSpPr>
          <p:spPr bwMode="auto">
            <a:xfrm>
              <a:off x="5772150" y="4667250"/>
              <a:ext cx="100013" cy="336550"/>
            </a:xfrm>
            <a:custGeom>
              <a:avLst/>
              <a:gdLst>
                <a:gd name="T0" fmla="*/ 35 w 63"/>
                <a:gd name="T1" fmla="*/ 4 h 212"/>
                <a:gd name="T2" fmla="*/ 63 w 63"/>
                <a:gd name="T3" fmla="*/ 15 h 212"/>
                <a:gd name="T4" fmla="*/ 63 w 63"/>
                <a:gd name="T5" fmla="*/ 212 h 212"/>
                <a:gd name="T6" fmla="*/ 4 w 63"/>
                <a:gd name="T7" fmla="*/ 189 h 212"/>
                <a:gd name="T8" fmla="*/ 5 w 63"/>
                <a:gd name="T9" fmla="*/ 187 h 212"/>
                <a:gd name="T10" fmla="*/ 6 w 63"/>
                <a:gd name="T11" fmla="*/ 185 h 212"/>
                <a:gd name="T12" fmla="*/ 8 w 63"/>
                <a:gd name="T13" fmla="*/ 183 h 212"/>
                <a:gd name="T14" fmla="*/ 8 w 63"/>
                <a:gd name="T15" fmla="*/ 181 h 212"/>
                <a:gd name="T16" fmla="*/ 8 w 63"/>
                <a:gd name="T17" fmla="*/ 177 h 212"/>
                <a:gd name="T18" fmla="*/ 6 w 63"/>
                <a:gd name="T19" fmla="*/ 173 h 212"/>
                <a:gd name="T20" fmla="*/ 4 w 63"/>
                <a:gd name="T21" fmla="*/ 165 h 212"/>
                <a:gd name="T22" fmla="*/ 1 w 63"/>
                <a:gd name="T23" fmla="*/ 157 h 212"/>
                <a:gd name="T24" fmla="*/ 0 w 63"/>
                <a:gd name="T25" fmla="*/ 151 h 212"/>
                <a:gd name="T26" fmla="*/ 2 w 63"/>
                <a:gd name="T27" fmla="*/ 146 h 212"/>
                <a:gd name="T28" fmla="*/ 6 w 63"/>
                <a:gd name="T29" fmla="*/ 143 h 212"/>
                <a:gd name="T30" fmla="*/ 9 w 63"/>
                <a:gd name="T31" fmla="*/ 140 h 212"/>
                <a:gd name="T32" fmla="*/ 10 w 63"/>
                <a:gd name="T33" fmla="*/ 136 h 212"/>
                <a:gd name="T34" fmla="*/ 10 w 63"/>
                <a:gd name="T35" fmla="*/ 134 h 212"/>
                <a:gd name="T36" fmla="*/ 10 w 63"/>
                <a:gd name="T37" fmla="*/ 131 h 212"/>
                <a:gd name="T38" fmla="*/ 10 w 63"/>
                <a:gd name="T39" fmla="*/ 131 h 212"/>
                <a:gd name="T40" fmla="*/ 12 w 63"/>
                <a:gd name="T41" fmla="*/ 131 h 212"/>
                <a:gd name="T42" fmla="*/ 13 w 63"/>
                <a:gd name="T43" fmla="*/ 131 h 212"/>
                <a:gd name="T44" fmla="*/ 14 w 63"/>
                <a:gd name="T45" fmla="*/ 132 h 212"/>
                <a:gd name="T46" fmla="*/ 17 w 63"/>
                <a:gd name="T47" fmla="*/ 132 h 212"/>
                <a:gd name="T48" fmla="*/ 18 w 63"/>
                <a:gd name="T49" fmla="*/ 131 h 212"/>
                <a:gd name="T50" fmla="*/ 21 w 63"/>
                <a:gd name="T51" fmla="*/ 131 h 212"/>
                <a:gd name="T52" fmla="*/ 22 w 63"/>
                <a:gd name="T53" fmla="*/ 129 h 212"/>
                <a:gd name="T54" fmla="*/ 22 w 63"/>
                <a:gd name="T55" fmla="*/ 125 h 212"/>
                <a:gd name="T56" fmla="*/ 23 w 63"/>
                <a:gd name="T57" fmla="*/ 117 h 212"/>
                <a:gd name="T58" fmla="*/ 25 w 63"/>
                <a:gd name="T59" fmla="*/ 104 h 212"/>
                <a:gd name="T60" fmla="*/ 27 w 63"/>
                <a:gd name="T61" fmla="*/ 85 h 212"/>
                <a:gd name="T62" fmla="*/ 29 w 63"/>
                <a:gd name="T63" fmla="*/ 64 h 212"/>
                <a:gd name="T64" fmla="*/ 31 w 63"/>
                <a:gd name="T65" fmla="*/ 45 h 212"/>
                <a:gd name="T66" fmla="*/ 33 w 63"/>
                <a:gd name="T67" fmla="*/ 26 h 212"/>
                <a:gd name="T68" fmla="*/ 34 w 63"/>
                <a:gd name="T69" fmla="*/ 13 h 212"/>
                <a:gd name="T70" fmla="*/ 35 w 63"/>
                <a:gd name="T71" fmla="*/ 5 h 212"/>
                <a:gd name="T72" fmla="*/ 35 w 63"/>
                <a:gd name="T73" fmla="*/ 4 h 212"/>
                <a:gd name="T74" fmla="*/ 35 w 63"/>
                <a:gd name="T75" fmla="*/ 0 h 212"/>
                <a:gd name="T76" fmla="*/ 35 w 63"/>
                <a:gd name="T77" fmla="*/ 0 h 212"/>
                <a:gd name="T78" fmla="*/ 35 w 63"/>
                <a:gd name="T79" fmla="*/ 2 h 212"/>
                <a:gd name="T80" fmla="*/ 35 w 63"/>
                <a:gd name="T81" fmla="*/ 4 h 212"/>
                <a:gd name="T82" fmla="*/ 35 w 63"/>
                <a:gd name="T83" fmla="*/ 4 h 212"/>
                <a:gd name="T84" fmla="*/ 35 w 63"/>
                <a:gd name="T85" fmla="*/ 3 h 212"/>
                <a:gd name="T86" fmla="*/ 35 w 63"/>
                <a:gd name="T87" fmla="*/ 3 h 212"/>
                <a:gd name="T88" fmla="*/ 35 w 63"/>
                <a:gd name="T89" fmla="*/ 2 h 212"/>
                <a:gd name="T90" fmla="*/ 35 w 63"/>
                <a:gd name="T9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212">
                  <a:moveTo>
                    <a:pt x="35" y="4"/>
                  </a:moveTo>
                  <a:lnTo>
                    <a:pt x="63" y="15"/>
                  </a:lnTo>
                  <a:lnTo>
                    <a:pt x="63" y="212"/>
                  </a:lnTo>
                  <a:lnTo>
                    <a:pt x="4" y="189"/>
                  </a:lnTo>
                  <a:lnTo>
                    <a:pt x="5" y="187"/>
                  </a:lnTo>
                  <a:lnTo>
                    <a:pt x="6" y="185"/>
                  </a:lnTo>
                  <a:lnTo>
                    <a:pt x="8" y="183"/>
                  </a:lnTo>
                  <a:lnTo>
                    <a:pt x="8" y="181"/>
                  </a:lnTo>
                  <a:lnTo>
                    <a:pt x="8" y="177"/>
                  </a:lnTo>
                  <a:lnTo>
                    <a:pt x="6" y="173"/>
                  </a:lnTo>
                  <a:lnTo>
                    <a:pt x="4" y="165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2" y="146"/>
                  </a:lnTo>
                  <a:lnTo>
                    <a:pt x="6" y="143"/>
                  </a:lnTo>
                  <a:lnTo>
                    <a:pt x="9" y="140"/>
                  </a:lnTo>
                  <a:lnTo>
                    <a:pt x="10" y="136"/>
                  </a:lnTo>
                  <a:lnTo>
                    <a:pt x="10" y="134"/>
                  </a:lnTo>
                  <a:lnTo>
                    <a:pt x="10" y="131"/>
                  </a:lnTo>
                  <a:lnTo>
                    <a:pt x="10" y="131"/>
                  </a:lnTo>
                  <a:lnTo>
                    <a:pt x="12" y="131"/>
                  </a:lnTo>
                  <a:lnTo>
                    <a:pt x="13" y="131"/>
                  </a:lnTo>
                  <a:lnTo>
                    <a:pt x="14" y="132"/>
                  </a:lnTo>
                  <a:lnTo>
                    <a:pt x="17" y="132"/>
                  </a:lnTo>
                  <a:lnTo>
                    <a:pt x="18" y="131"/>
                  </a:lnTo>
                  <a:lnTo>
                    <a:pt x="21" y="131"/>
                  </a:lnTo>
                  <a:lnTo>
                    <a:pt x="22" y="129"/>
                  </a:lnTo>
                  <a:lnTo>
                    <a:pt x="22" y="125"/>
                  </a:lnTo>
                  <a:lnTo>
                    <a:pt x="23" y="117"/>
                  </a:lnTo>
                  <a:lnTo>
                    <a:pt x="25" y="104"/>
                  </a:lnTo>
                  <a:lnTo>
                    <a:pt x="27" y="85"/>
                  </a:lnTo>
                  <a:lnTo>
                    <a:pt x="29" y="64"/>
                  </a:lnTo>
                  <a:lnTo>
                    <a:pt x="31" y="45"/>
                  </a:lnTo>
                  <a:lnTo>
                    <a:pt x="33" y="26"/>
                  </a:lnTo>
                  <a:lnTo>
                    <a:pt x="34" y="13"/>
                  </a:lnTo>
                  <a:lnTo>
                    <a:pt x="35" y="5"/>
                  </a:lnTo>
                  <a:lnTo>
                    <a:pt x="35" y="4"/>
                  </a:lnTo>
                  <a:close/>
                  <a:moveTo>
                    <a:pt x="35" y="0"/>
                  </a:moveTo>
                  <a:lnTo>
                    <a:pt x="35" y="0"/>
                  </a:lnTo>
                  <a:lnTo>
                    <a:pt x="35" y="2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1"/>
            <p:cNvSpPr>
              <a:spLocks noEditPoints="1"/>
            </p:cNvSpPr>
            <p:nvPr/>
          </p:nvSpPr>
          <p:spPr bwMode="auto">
            <a:xfrm>
              <a:off x="5005388" y="3514725"/>
              <a:ext cx="866775" cy="2887663"/>
            </a:xfrm>
            <a:custGeom>
              <a:avLst/>
              <a:gdLst>
                <a:gd name="T0" fmla="*/ 442 w 546"/>
                <a:gd name="T1" fmla="*/ 704 h 1819"/>
                <a:gd name="T2" fmla="*/ 445 w 546"/>
                <a:gd name="T3" fmla="*/ 679 h 1819"/>
                <a:gd name="T4" fmla="*/ 112 w 546"/>
                <a:gd name="T5" fmla="*/ 578 h 1819"/>
                <a:gd name="T6" fmla="*/ 97 w 546"/>
                <a:gd name="T7" fmla="*/ 735 h 1819"/>
                <a:gd name="T8" fmla="*/ 114 w 546"/>
                <a:gd name="T9" fmla="*/ 679 h 1819"/>
                <a:gd name="T10" fmla="*/ 315 w 546"/>
                <a:gd name="T11" fmla="*/ 23 h 1819"/>
                <a:gd name="T12" fmla="*/ 344 w 546"/>
                <a:gd name="T13" fmla="*/ 117 h 1819"/>
                <a:gd name="T14" fmla="*/ 323 w 546"/>
                <a:gd name="T15" fmla="*/ 192 h 1819"/>
                <a:gd name="T16" fmla="*/ 344 w 546"/>
                <a:gd name="T17" fmla="*/ 248 h 1819"/>
                <a:gd name="T18" fmla="*/ 457 w 546"/>
                <a:gd name="T19" fmla="*/ 292 h 1819"/>
                <a:gd name="T20" fmla="*/ 534 w 546"/>
                <a:gd name="T21" fmla="*/ 570 h 1819"/>
                <a:gd name="T22" fmla="*/ 529 w 546"/>
                <a:gd name="T23" fmla="*/ 788 h 1819"/>
                <a:gd name="T24" fmla="*/ 513 w 546"/>
                <a:gd name="T25" fmla="*/ 866 h 1819"/>
                <a:gd name="T26" fmla="*/ 508 w 546"/>
                <a:gd name="T27" fmla="*/ 902 h 1819"/>
                <a:gd name="T28" fmla="*/ 472 w 546"/>
                <a:gd name="T29" fmla="*/ 946 h 1819"/>
                <a:gd name="T30" fmla="*/ 447 w 546"/>
                <a:gd name="T31" fmla="*/ 958 h 1819"/>
                <a:gd name="T32" fmla="*/ 423 w 546"/>
                <a:gd name="T33" fmla="*/ 1135 h 1819"/>
                <a:gd name="T34" fmla="*/ 419 w 546"/>
                <a:gd name="T35" fmla="*/ 1307 h 1819"/>
                <a:gd name="T36" fmla="*/ 385 w 546"/>
                <a:gd name="T37" fmla="*/ 1454 h 1819"/>
                <a:gd name="T38" fmla="*/ 352 w 546"/>
                <a:gd name="T39" fmla="*/ 1560 h 1819"/>
                <a:gd name="T40" fmla="*/ 337 w 546"/>
                <a:gd name="T41" fmla="*/ 1705 h 1819"/>
                <a:gd name="T42" fmla="*/ 282 w 546"/>
                <a:gd name="T43" fmla="*/ 1586 h 1819"/>
                <a:gd name="T44" fmla="*/ 279 w 546"/>
                <a:gd name="T45" fmla="*/ 1434 h 1819"/>
                <a:gd name="T46" fmla="*/ 288 w 546"/>
                <a:gd name="T47" fmla="*/ 1276 h 1819"/>
                <a:gd name="T48" fmla="*/ 280 w 546"/>
                <a:gd name="T49" fmla="*/ 1106 h 1819"/>
                <a:gd name="T50" fmla="*/ 262 w 546"/>
                <a:gd name="T51" fmla="*/ 1039 h 1819"/>
                <a:gd name="T52" fmla="*/ 235 w 546"/>
                <a:gd name="T53" fmla="*/ 1192 h 1819"/>
                <a:gd name="T54" fmla="*/ 238 w 546"/>
                <a:gd name="T55" fmla="*/ 1428 h 1819"/>
                <a:gd name="T56" fmla="*/ 238 w 546"/>
                <a:gd name="T57" fmla="*/ 1626 h 1819"/>
                <a:gd name="T58" fmla="*/ 230 w 546"/>
                <a:gd name="T59" fmla="*/ 1631 h 1819"/>
                <a:gd name="T60" fmla="*/ 246 w 546"/>
                <a:gd name="T61" fmla="*/ 1707 h 1819"/>
                <a:gd name="T62" fmla="*/ 250 w 546"/>
                <a:gd name="T63" fmla="*/ 1802 h 1819"/>
                <a:gd name="T64" fmla="*/ 157 w 546"/>
                <a:gd name="T65" fmla="*/ 1815 h 1819"/>
                <a:gd name="T66" fmla="*/ 173 w 546"/>
                <a:gd name="T67" fmla="*/ 1708 h 1819"/>
                <a:gd name="T68" fmla="*/ 178 w 546"/>
                <a:gd name="T69" fmla="*/ 1644 h 1819"/>
                <a:gd name="T70" fmla="*/ 156 w 546"/>
                <a:gd name="T71" fmla="*/ 1640 h 1819"/>
                <a:gd name="T72" fmla="*/ 129 w 546"/>
                <a:gd name="T73" fmla="*/ 1476 h 1819"/>
                <a:gd name="T74" fmla="*/ 114 w 546"/>
                <a:gd name="T75" fmla="*/ 1194 h 1819"/>
                <a:gd name="T76" fmla="*/ 85 w 546"/>
                <a:gd name="T77" fmla="*/ 995 h 1819"/>
                <a:gd name="T78" fmla="*/ 80 w 546"/>
                <a:gd name="T79" fmla="*/ 933 h 1819"/>
                <a:gd name="T80" fmla="*/ 80 w 546"/>
                <a:gd name="T81" fmla="*/ 866 h 1819"/>
                <a:gd name="T82" fmla="*/ 66 w 546"/>
                <a:gd name="T83" fmla="*/ 919 h 1819"/>
                <a:gd name="T84" fmla="*/ 73 w 546"/>
                <a:gd name="T85" fmla="*/ 968 h 1819"/>
                <a:gd name="T86" fmla="*/ 69 w 546"/>
                <a:gd name="T87" fmla="*/ 1025 h 1819"/>
                <a:gd name="T88" fmla="*/ 65 w 546"/>
                <a:gd name="T89" fmla="*/ 1035 h 1819"/>
                <a:gd name="T90" fmla="*/ 78 w 546"/>
                <a:gd name="T91" fmla="*/ 1040 h 1819"/>
                <a:gd name="T92" fmla="*/ 65 w 546"/>
                <a:gd name="T93" fmla="*/ 1051 h 1819"/>
                <a:gd name="T94" fmla="*/ 77 w 546"/>
                <a:gd name="T95" fmla="*/ 1057 h 1819"/>
                <a:gd name="T96" fmla="*/ 29 w 546"/>
                <a:gd name="T97" fmla="*/ 1056 h 1819"/>
                <a:gd name="T98" fmla="*/ 21 w 546"/>
                <a:gd name="T99" fmla="*/ 949 h 1819"/>
                <a:gd name="T100" fmla="*/ 13 w 546"/>
                <a:gd name="T101" fmla="*/ 921 h 1819"/>
                <a:gd name="T102" fmla="*/ 1 w 546"/>
                <a:gd name="T103" fmla="*/ 902 h 1819"/>
                <a:gd name="T104" fmla="*/ 13 w 546"/>
                <a:gd name="T105" fmla="*/ 720 h 1819"/>
                <a:gd name="T106" fmla="*/ 25 w 546"/>
                <a:gd name="T107" fmla="*/ 513 h 1819"/>
                <a:gd name="T108" fmla="*/ 38 w 546"/>
                <a:gd name="T109" fmla="*/ 370 h 1819"/>
                <a:gd name="T110" fmla="*/ 141 w 546"/>
                <a:gd name="T111" fmla="*/ 281 h 1819"/>
                <a:gd name="T112" fmla="*/ 201 w 546"/>
                <a:gd name="T113" fmla="*/ 222 h 1819"/>
                <a:gd name="T114" fmla="*/ 176 w 546"/>
                <a:gd name="T115" fmla="*/ 141 h 1819"/>
                <a:gd name="T116" fmla="*/ 184 w 546"/>
                <a:gd name="T117" fmla="*/ 42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46" h="1819">
                  <a:moveTo>
                    <a:pt x="433" y="585"/>
                  </a:moveTo>
                  <a:lnTo>
                    <a:pt x="434" y="599"/>
                  </a:lnTo>
                  <a:lnTo>
                    <a:pt x="436" y="614"/>
                  </a:lnTo>
                  <a:lnTo>
                    <a:pt x="437" y="628"/>
                  </a:lnTo>
                  <a:lnTo>
                    <a:pt x="438" y="648"/>
                  </a:lnTo>
                  <a:lnTo>
                    <a:pt x="438" y="652"/>
                  </a:lnTo>
                  <a:lnTo>
                    <a:pt x="440" y="667"/>
                  </a:lnTo>
                  <a:lnTo>
                    <a:pt x="441" y="686"/>
                  </a:lnTo>
                  <a:lnTo>
                    <a:pt x="442" y="704"/>
                  </a:lnTo>
                  <a:lnTo>
                    <a:pt x="444" y="720"/>
                  </a:lnTo>
                  <a:lnTo>
                    <a:pt x="444" y="734"/>
                  </a:lnTo>
                  <a:lnTo>
                    <a:pt x="445" y="743"/>
                  </a:lnTo>
                  <a:lnTo>
                    <a:pt x="445" y="747"/>
                  </a:lnTo>
                  <a:lnTo>
                    <a:pt x="445" y="743"/>
                  </a:lnTo>
                  <a:lnTo>
                    <a:pt x="445" y="733"/>
                  </a:lnTo>
                  <a:lnTo>
                    <a:pt x="445" y="717"/>
                  </a:lnTo>
                  <a:lnTo>
                    <a:pt x="445" y="699"/>
                  </a:lnTo>
                  <a:lnTo>
                    <a:pt x="445" y="679"/>
                  </a:lnTo>
                  <a:lnTo>
                    <a:pt x="444" y="662"/>
                  </a:lnTo>
                  <a:lnTo>
                    <a:pt x="444" y="648"/>
                  </a:lnTo>
                  <a:lnTo>
                    <a:pt x="442" y="635"/>
                  </a:lnTo>
                  <a:lnTo>
                    <a:pt x="441" y="625"/>
                  </a:lnTo>
                  <a:lnTo>
                    <a:pt x="441" y="616"/>
                  </a:lnTo>
                  <a:lnTo>
                    <a:pt x="438" y="607"/>
                  </a:lnTo>
                  <a:lnTo>
                    <a:pt x="436" y="598"/>
                  </a:lnTo>
                  <a:lnTo>
                    <a:pt x="433" y="585"/>
                  </a:lnTo>
                  <a:close/>
                  <a:moveTo>
                    <a:pt x="112" y="578"/>
                  </a:moveTo>
                  <a:lnTo>
                    <a:pt x="112" y="591"/>
                  </a:lnTo>
                  <a:lnTo>
                    <a:pt x="111" y="610"/>
                  </a:lnTo>
                  <a:lnTo>
                    <a:pt x="110" y="632"/>
                  </a:lnTo>
                  <a:lnTo>
                    <a:pt x="108" y="656"/>
                  </a:lnTo>
                  <a:lnTo>
                    <a:pt x="106" y="678"/>
                  </a:lnTo>
                  <a:lnTo>
                    <a:pt x="104" y="693"/>
                  </a:lnTo>
                  <a:lnTo>
                    <a:pt x="102" y="705"/>
                  </a:lnTo>
                  <a:lnTo>
                    <a:pt x="99" y="721"/>
                  </a:lnTo>
                  <a:lnTo>
                    <a:pt x="97" y="735"/>
                  </a:lnTo>
                  <a:lnTo>
                    <a:pt x="95" y="746"/>
                  </a:lnTo>
                  <a:lnTo>
                    <a:pt x="95" y="750"/>
                  </a:lnTo>
                  <a:lnTo>
                    <a:pt x="97" y="747"/>
                  </a:lnTo>
                  <a:lnTo>
                    <a:pt x="98" y="741"/>
                  </a:lnTo>
                  <a:lnTo>
                    <a:pt x="102" y="729"/>
                  </a:lnTo>
                  <a:lnTo>
                    <a:pt x="106" y="714"/>
                  </a:lnTo>
                  <a:lnTo>
                    <a:pt x="108" y="705"/>
                  </a:lnTo>
                  <a:lnTo>
                    <a:pt x="111" y="695"/>
                  </a:lnTo>
                  <a:lnTo>
                    <a:pt x="114" y="679"/>
                  </a:lnTo>
                  <a:lnTo>
                    <a:pt x="116" y="662"/>
                  </a:lnTo>
                  <a:lnTo>
                    <a:pt x="118" y="645"/>
                  </a:lnTo>
                  <a:lnTo>
                    <a:pt x="118" y="627"/>
                  </a:lnTo>
                  <a:lnTo>
                    <a:pt x="116" y="604"/>
                  </a:lnTo>
                  <a:lnTo>
                    <a:pt x="112" y="578"/>
                  </a:lnTo>
                  <a:close/>
                  <a:moveTo>
                    <a:pt x="247" y="0"/>
                  </a:moveTo>
                  <a:lnTo>
                    <a:pt x="273" y="1"/>
                  </a:lnTo>
                  <a:lnTo>
                    <a:pt x="297" y="10"/>
                  </a:lnTo>
                  <a:lnTo>
                    <a:pt x="315" y="23"/>
                  </a:lnTo>
                  <a:lnTo>
                    <a:pt x="330" y="40"/>
                  </a:lnTo>
                  <a:lnTo>
                    <a:pt x="336" y="59"/>
                  </a:lnTo>
                  <a:lnTo>
                    <a:pt x="339" y="81"/>
                  </a:lnTo>
                  <a:lnTo>
                    <a:pt x="340" y="97"/>
                  </a:lnTo>
                  <a:lnTo>
                    <a:pt x="339" y="107"/>
                  </a:lnTo>
                  <a:lnTo>
                    <a:pt x="339" y="110"/>
                  </a:lnTo>
                  <a:lnTo>
                    <a:pt x="340" y="111"/>
                  </a:lnTo>
                  <a:lnTo>
                    <a:pt x="341" y="114"/>
                  </a:lnTo>
                  <a:lnTo>
                    <a:pt x="344" y="117"/>
                  </a:lnTo>
                  <a:lnTo>
                    <a:pt x="345" y="125"/>
                  </a:lnTo>
                  <a:lnTo>
                    <a:pt x="345" y="137"/>
                  </a:lnTo>
                  <a:lnTo>
                    <a:pt x="343" y="152"/>
                  </a:lnTo>
                  <a:lnTo>
                    <a:pt x="337" y="163"/>
                  </a:lnTo>
                  <a:lnTo>
                    <a:pt x="332" y="170"/>
                  </a:lnTo>
                  <a:lnTo>
                    <a:pt x="330" y="172"/>
                  </a:lnTo>
                  <a:lnTo>
                    <a:pt x="328" y="175"/>
                  </a:lnTo>
                  <a:lnTo>
                    <a:pt x="326" y="182"/>
                  </a:lnTo>
                  <a:lnTo>
                    <a:pt x="323" y="192"/>
                  </a:lnTo>
                  <a:lnTo>
                    <a:pt x="320" y="203"/>
                  </a:lnTo>
                  <a:lnTo>
                    <a:pt x="320" y="213"/>
                  </a:lnTo>
                  <a:lnTo>
                    <a:pt x="323" y="222"/>
                  </a:lnTo>
                  <a:lnTo>
                    <a:pt x="327" y="230"/>
                  </a:lnTo>
                  <a:lnTo>
                    <a:pt x="332" y="238"/>
                  </a:lnTo>
                  <a:lnTo>
                    <a:pt x="335" y="243"/>
                  </a:lnTo>
                  <a:lnTo>
                    <a:pt x="336" y="244"/>
                  </a:lnTo>
                  <a:lnTo>
                    <a:pt x="339" y="246"/>
                  </a:lnTo>
                  <a:lnTo>
                    <a:pt x="344" y="248"/>
                  </a:lnTo>
                  <a:lnTo>
                    <a:pt x="352" y="254"/>
                  </a:lnTo>
                  <a:lnTo>
                    <a:pt x="362" y="263"/>
                  </a:lnTo>
                  <a:lnTo>
                    <a:pt x="374" y="269"/>
                  </a:lnTo>
                  <a:lnTo>
                    <a:pt x="390" y="275"/>
                  </a:lnTo>
                  <a:lnTo>
                    <a:pt x="407" y="279"/>
                  </a:lnTo>
                  <a:lnTo>
                    <a:pt x="424" y="282"/>
                  </a:lnTo>
                  <a:lnTo>
                    <a:pt x="438" y="284"/>
                  </a:lnTo>
                  <a:lnTo>
                    <a:pt x="444" y="285"/>
                  </a:lnTo>
                  <a:lnTo>
                    <a:pt x="457" y="292"/>
                  </a:lnTo>
                  <a:lnTo>
                    <a:pt x="468" y="303"/>
                  </a:lnTo>
                  <a:lnTo>
                    <a:pt x="480" y="322"/>
                  </a:lnTo>
                  <a:lnTo>
                    <a:pt x="491" y="347"/>
                  </a:lnTo>
                  <a:lnTo>
                    <a:pt x="498" y="377"/>
                  </a:lnTo>
                  <a:lnTo>
                    <a:pt x="508" y="420"/>
                  </a:lnTo>
                  <a:lnTo>
                    <a:pt x="514" y="466"/>
                  </a:lnTo>
                  <a:lnTo>
                    <a:pt x="522" y="510"/>
                  </a:lnTo>
                  <a:lnTo>
                    <a:pt x="529" y="549"/>
                  </a:lnTo>
                  <a:lnTo>
                    <a:pt x="534" y="570"/>
                  </a:lnTo>
                  <a:lnTo>
                    <a:pt x="538" y="589"/>
                  </a:lnTo>
                  <a:lnTo>
                    <a:pt x="542" y="607"/>
                  </a:lnTo>
                  <a:lnTo>
                    <a:pt x="546" y="627"/>
                  </a:lnTo>
                  <a:lnTo>
                    <a:pt x="546" y="649"/>
                  </a:lnTo>
                  <a:lnTo>
                    <a:pt x="544" y="675"/>
                  </a:lnTo>
                  <a:lnTo>
                    <a:pt x="540" y="704"/>
                  </a:lnTo>
                  <a:lnTo>
                    <a:pt x="536" y="734"/>
                  </a:lnTo>
                  <a:lnTo>
                    <a:pt x="533" y="763"/>
                  </a:lnTo>
                  <a:lnTo>
                    <a:pt x="529" y="788"/>
                  </a:lnTo>
                  <a:lnTo>
                    <a:pt x="526" y="809"/>
                  </a:lnTo>
                  <a:lnTo>
                    <a:pt x="525" y="823"/>
                  </a:lnTo>
                  <a:lnTo>
                    <a:pt x="525" y="841"/>
                  </a:lnTo>
                  <a:lnTo>
                    <a:pt x="523" y="855"/>
                  </a:lnTo>
                  <a:lnTo>
                    <a:pt x="523" y="860"/>
                  </a:lnTo>
                  <a:lnTo>
                    <a:pt x="512" y="862"/>
                  </a:lnTo>
                  <a:lnTo>
                    <a:pt x="512" y="862"/>
                  </a:lnTo>
                  <a:lnTo>
                    <a:pt x="512" y="864"/>
                  </a:lnTo>
                  <a:lnTo>
                    <a:pt x="513" y="866"/>
                  </a:lnTo>
                  <a:lnTo>
                    <a:pt x="513" y="869"/>
                  </a:lnTo>
                  <a:lnTo>
                    <a:pt x="512" y="872"/>
                  </a:lnTo>
                  <a:lnTo>
                    <a:pt x="510" y="875"/>
                  </a:lnTo>
                  <a:lnTo>
                    <a:pt x="509" y="877"/>
                  </a:lnTo>
                  <a:lnTo>
                    <a:pt x="505" y="878"/>
                  </a:lnTo>
                  <a:lnTo>
                    <a:pt x="501" y="882"/>
                  </a:lnTo>
                  <a:lnTo>
                    <a:pt x="502" y="887"/>
                  </a:lnTo>
                  <a:lnTo>
                    <a:pt x="505" y="894"/>
                  </a:lnTo>
                  <a:lnTo>
                    <a:pt x="508" y="902"/>
                  </a:lnTo>
                  <a:lnTo>
                    <a:pt x="508" y="908"/>
                  </a:lnTo>
                  <a:lnTo>
                    <a:pt x="505" y="916"/>
                  </a:lnTo>
                  <a:lnTo>
                    <a:pt x="500" y="924"/>
                  </a:lnTo>
                  <a:lnTo>
                    <a:pt x="495" y="930"/>
                  </a:lnTo>
                  <a:lnTo>
                    <a:pt x="489" y="936"/>
                  </a:lnTo>
                  <a:lnTo>
                    <a:pt x="487" y="937"/>
                  </a:lnTo>
                  <a:lnTo>
                    <a:pt x="485" y="938"/>
                  </a:lnTo>
                  <a:lnTo>
                    <a:pt x="480" y="942"/>
                  </a:lnTo>
                  <a:lnTo>
                    <a:pt x="472" y="946"/>
                  </a:lnTo>
                  <a:lnTo>
                    <a:pt x="462" y="949"/>
                  </a:lnTo>
                  <a:lnTo>
                    <a:pt x="458" y="949"/>
                  </a:lnTo>
                  <a:lnTo>
                    <a:pt x="454" y="949"/>
                  </a:lnTo>
                  <a:lnTo>
                    <a:pt x="453" y="949"/>
                  </a:lnTo>
                  <a:lnTo>
                    <a:pt x="451" y="949"/>
                  </a:lnTo>
                  <a:lnTo>
                    <a:pt x="450" y="949"/>
                  </a:lnTo>
                  <a:lnTo>
                    <a:pt x="450" y="951"/>
                  </a:lnTo>
                  <a:lnTo>
                    <a:pt x="449" y="953"/>
                  </a:lnTo>
                  <a:lnTo>
                    <a:pt x="447" y="958"/>
                  </a:lnTo>
                  <a:lnTo>
                    <a:pt x="446" y="966"/>
                  </a:lnTo>
                  <a:lnTo>
                    <a:pt x="442" y="980"/>
                  </a:lnTo>
                  <a:lnTo>
                    <a:pt x="438" y="997"/>
                  </a:lnTo>
                  <a:lnTo>
                    <a:pt x="434" y="1021"/>
                  </a:lnTo>
                  <a:lnTo>
                    <a:pt x="430" y="1043"/>
                  </a:lnTo>
                  <a:lnTo>
                    <a:pt x="428" y="1065"/>
                  </a:lnTo>
                  <a:lnTo>
                    <a:pt x="426" y="1085"/>
                  </a:lnTo>
                  <a:lnTo>
                    <a:pt x="425" y="1112"/>
                  </a:lnTo>
                  <a:lnTo>
                    <a:pt x="423" y="1135"/>
                  </a:lnTo>
                  <a:lnTo>
                    <a:pt x="421" y="1157"/>
                  </a:lnTo>
                  <a:lnTo>
                    <a:pt x="424" y="1177"/>
                  </a:lnTo>
                  <a:lnTo>
                    <a:pt x="426" y="1196"/>
                  </a:lnTo>
                  <a:lnTo>
                    <a:pt x="426" y="1220"/>
                  </a:lnTo>
                  <a:lnTo>
                    <a:pt x="426" y="1241"/>
                  </a:lnTo>
                  <a:lnTo>
                    <a:pt x="426" y="1258"/>
                  </a:lnTo>
                  <a:lnTo>
                    <a:pt x="426" y="1269"/>
                  </a:lnTo>
                  <a:lnTo>
                    <a:pt x="424" y="1287"/>
                  </a:lnTo>
                  <a:lnTo>
                    <a:pt x="419" y="1307"/>
                  </a:lnTo>
                  <a:lnTo>
                    <a:pt x="415" y="1328"/>
                  </a:lnTo>
                  <a:lnTo>
                    <a:pt x="409" y="1348"/>
                  </a:lnTo>
                  <a:lnTo>
                    <a:pt x="404" y="1365"/>
                  </a:lnTo>
                  <a:lnTo>
                    <a:pt x="400" y="1378"/>
                  </a:lnTo>
                  <a:lnTo>
                    <a:pt x="399" y="1385"/>
                  </a:lnTo>
                  <a:lnTo>
                    <a:pt x="396" y="1398"/>
                  </a:lnTo>
                  <a:lnTo>
                    <a:pt x="392" y="1415"/>
                  </a:lnTo>
                  <a:lnTo>
                    <a:pt x="389" y="1434"/>
                  </a:lnTo>
                  <a:lnTo>
                    <a:pt x="385" y="1454"/>
                  </a:lnTo>
                  <a:lnTo>
                    <a:pt x="381" y="1475"/>
                  </a:lnTo>
                  <a:lnTo>
                    <a:pt x="375" y="1492"/>
                  </a:lnTo>
                  <a:lnTo>
                    <a:pt x="373" y="1508"/>
                  </a:lnTo>
                  <a:lnTo>
                    <a:pt x="369" y="1517"/>
                  </a:lnTo>
                  <a:lnTo>
                    <a:pt x="368" y="1521"/>
                  </a:lnTo>
                  <a:lnTo>
                    <a:pt x="354" y="1521"/>
                  </a:lnTo>
                  <a:lnTo>
                    <a:pt x="341" y="1516"/>
                  </a:lnTo>
                  <a:lnTo>
                    <a:pt x="347" y="1535"/>
                  </a:lnTo>
                  <a:lnTo>
                    <a:pt x="352" y="1560"/>
                  </a:lnTo>
                  <a:lnTo>
                    <a:pt x="357" y="1585"/>
                  </a:lnTo>
                  <a:lnTo>
                    <a:pt x="361" y="1606"/>
                  </a:lnTo>
                  <a:lnTo>
                    <a:pt x="364" y="1622"/>
                  </a:lnTo>
                  <a:lnTo>
                    <a:pt x="364" y="1640"/>
                  </a:lnTo>
                  <a:lnTo>
                    <a:pt x="362" y="1660"/>
                  </a:lnTo>
                  <a:lnTo>
                    <a:pt x="358" y="1677"/>
                  </a:lnTo>
                  <a:lnTo>
                    <a:pt x="354" y="1691"/>
                  </a:lnTo>
                  <a:lnTo>
                    <a:pt x="347" y="1701"/>
                  </a:lnTo>
                  <a:lnTo>
                    <a:pt x="337" y="1705"/>
                  </a:lnTo>
                  <a:lnTo>
                    <a:pt x="326" y="1707"/>
                  </a:lnTo>
                  <a:lnTo>
                    <a:pt x="314" y="1703"/>
                  </a:lnTo>
                  <a:lnTo>
                    <a:pt x="302" y="1694"/>
                  </a:lnTo>
                  <a:lnTo>
                    <a:pt x="292" y="1683"/>
                  </a:lnTo>
                  <a:lnTo>
                    <a:pt x="282" y="1671"/>
                  </a:lnTo>
                  <a:lnTo>
                    <a:pt x="277" y="1657"/>
                  </a:lnTo>
                  <a:lnTo>
                    <a:pt x="276" y="1639"/>
                  </a:lnTo>
                  <a:lnTo>
                    <a:pt x="279" y="1616"/>
                  </a:lnTo>
                  <a:lnTo>
                    <a:pt x="282" y="1586"/>
                  </a:lnTo>
                  <a:lnTo>
                    <a:pt x="281" y="1559"/>
                  </a:lnTo>
                  <a:lnTo>
                    <a:pt x="277" y="1533"/>
                  </a:lnTo>
                  <a:lnTo>
                    <a:pt x="272" y="1512"/>
                  </a:lnTo>
                  <a:lnTo>
                    <a:pt x="268" y="1495"/>
                  </a:lnTo>
                  <a:lnTo>
                    <a:pt x="267" y="1480"/>
                  </a:lnTo>
                  <a:lnTo>
                    <a:pt x="268" y="1466"/>
                  </a:lnTo>
                  <a:lnTo>
                    <a:pt x="272" y="1457"/>
                  </a:lnTo>
                  <a:lnTo>
                    <a:pt x="280" y="1451"/>
                  </a:lnTo>
                  <a:lnTo>
                    <a:pt x="279" y="1434"/>
                  </a:lnTo>
                  <a:lnTo>
                    <a:pt x="279" y="1413"/>
                  </a:lnTo>
                  <a:lnTo>
                    <a:pt x="281" y="1389"/>
                  </a:lnTo>
                  <a:lnTo>
                    <a:pt x="285" y="1365"/>
                  </a:lnTo>
                  <a:lnTo>
                    <a:pt x="289" y="1344"/>
                  </a:lnTo>
                  <a:lnTo>
                    <a:pt x="294" y="1330"/>
                  </a:lnTo>
                  <a:lnTo>
                    <a:pt x="297" y="1318"/>
                  </a:lnTo>
                  <a:lnTo>
                    <a:pt x="294" y="1304"/>
                  </a:lnTo>
                  <a:lnTo>
                    <a:pt x="292" y="1289"/>
                  </a:lnTo>
                  <a:lnTo>
                    <a:pt x="288" y="1276"/>
                  </a:lnTo>
                  <a:lnTo>
                    <a:pt x="285" y="1263"/>
                  </a:lnTo>
                  <a:lnTo>
                    <a:pt x="284" y="1250"/>
                  </a:lnTo>
                  <a:lnTo>
                    <a:pt x="284" y="1232"/>
                  </a:lnTo>
                  <a:lnTo>
                    <a:pt x="285" y="1211"/>
                  </a:lnTo>
                  <a:lnTo>
                    <a:pt x="286" y="1188"/>
                  </a:lnTo>
                  <a:lnTo>
                    <a:pt x="286" y="1167"/>
                  </a:lnTo>
                  <a:lnTo>
                    <a:pt x="286" y="1149"/>
                  </a:lnTo>
                  <a:lnTo>
                    <a:pt x="284" y="1128"/>
                  </a:lnTo>
                  <a:lnTo>
                    <a:pt x="280" y="1106"/>
                  </a:lnTo>
                  <a:lnTo>
                    <a:pt x="277" y="1085"/>
                  </a:lnTo>
                  <a:lnTo>
                    <a:pt x="273" y="1065"/>
                  </a:lnTo>
                  <a:lnTo>
                    <a:pt x="271" y="1051"/>
                  </a:lnTo>
                  <a:lnTo>
                    <a:pt x="269" y="1046"/>
                  </a:lnTo>
                  <a:lnTo>
                    <a:pt x="268" y="1042"/>
                  </a:lnTo>
                  <a:lnTo>
                    <a:pt x="265" y="1039"/>
                  </a:lnTo>
                  <a:lnTo>
                    <a:pt x="264" y="1038"/>
                  </a:lnTo>
                  <a:lnTo>
                    <a:pt x="263" y="1038"/>
                  </a:lnTo>
                  <a:lnTo>
                    <a:pt x="262" y="1039"/>
                  </a:lnTo>
                  <a:lnTo>
                    <a:pt x="259" y="1043"/>
                  </a:lnTo>
                  <a:lnTo>
                    <a:pt x="258" y="1047"/>
                  </a:lnTo>
                  <a:lnTo>
                    <a:pt x="255" y="1055"/>
                  </a:lnTo>
                  <a:lnTo>
                    <a:pt x="254" y="1064"/>
                  </a:lnTo>
                  <a:lnTo>
                    <a:pt x="250" y="1082"/>
                  </a:lnTo>
                  <a:lnTo>
                    <a:pt x="246" y="1106"/>
                  </a:lnTo>
                  <a:lnTo>
                    <a:pt x="242" y="1135"/>
                  </a:lnTo>
                  <a:lnTo>
                    <a:pt x="239" y="1163"/>
                  </a:lnTo>
                  <a:lnTo>
                    <a:pt x="235" y="1192"/>
                  </a:lnTo>
                  <a:lnTo>
                    <a:pt x="234" y="1218"/>
                  </a:lnTo>
                  <a:lnTo>
                    <a:pt x="235" y="1238"/>
                  </a:lnTo>
                  <a:lnTo>
                    <a:pt x="235" y="1262"/>
                  </a:lnTo>
                  <a:lnTo>
                    <a:pt x="235" y="1290"/>
                  </a:lnTo>
                  <a:lnTo>
                    <a:pt x="235" y="1322"/>
                  </a:lnTo>
                  <a:lnTo>
                    <a:pt x="235" y="1353"/>
                  </a:lnTo>
                  <a:lnTo>
                    <a:pt x="235" y="1382"/>
                  </a:lnTo>
                  <a:lnTo>
                    <a:pt x="237" y="1404"/>
                  </a:lnTo>
                  <a:lnTo>
                    <a:pt x="238" y="1428"/>
                  </a:lnTo>
                  <a:lnTo>
                    <a:pt x="238" y="1457"/>
                  </a:lnTo>
                  <a:lnTo>
                    <a:pt x="239" y="1488"/>
                  </a:lnTo>
                  <a:lnTo>
                    <a:pt x="239" y="1518"/>
                  </a:lnTo>
                  <a:lnTo>
                    <a:pt x="239" y="1546"/>
                  </a:lnTo>
                  <a:lnTo>
                    <a:pt x="239" y="1567"/>
                  </a:lnTo>
                  <a:lnTo>
                    <a:pt x="239" y="1585"/>
                  </a:lnTo>
                  <a:lnTo>
                    <a:pt x="239" y="1602"/>
                  </a:lnTo>
                  <a:lnTo>
                    <a:pt x="239" y="1615"/>
                  </a:lnTo>
                  <a:lnTo>
                    <a:pt x="238" y="1626"/>
                  </a:lnTo>
                  <a:lnTo>
                    <a:pt x="234" y="1629"/>
                  </a:lnTo>
                  <a:lnTo>
                    <a:pt x="233" y="1629"/>
                  </a:lnTo>
                  <a:lnTo>
                    <a:pt x="231" y="1629"/>
                  </a:lnTo>
                  <a:lnTo>
                    <a:pt x="230" y="1629"/>
                  </a:lnTo>
                  <a:lnTo>
                    <a:pt x="229" y="1628"/>
                  </a:lnTo>
                  <a:lnTo>
                    <a:pt x="229" y="1628"/>
                  </a:lnTo>
                  <a:lnTo>
                    <a:pt x="229" y="1628"/>
                  </a:lnTo>
                  <a:lnTo>
                    <a:pt x="229" y="1629"/>
                  </a:lnTo>
                  <a:lnTo>
                    <a:pt x="230" y="1631"/>
                  </a:lnTo>
                  <a:lnTo>
                    <a:pt x="231" y="1635"/>
                  </a:lnTo>
                  <a:lnTo>
                    <a:pt x="231" y="1640"/>
                  </a:lnTo>
                  <a:lnTo>
                    <a:pt x="234" y="1650"/>
                  </a:lnTo>
                  <a:lnTo>
                    <a:pt x="238" y="1656"/>
                  </a:lnTo>
                  <a:lnTo>
                    <a:pt x="239" y="1660"/>
                  </a:lnTo>
                  <a:lnTo>
                    <a:pt x="242" y="1665"/>
                  </a:lnTo>
                  <a:lnTo>
                    <a:pt x="243" y="1674"/>
                  </a:lnTo>
                  <a:lnTo>
                    <a:pt x="245" y="1692"/>
                  </a:lnTo>
                  <a:lnTo>
                    <a:pt x="246" y="1707"/>
                  </a:lnTo>
                  <a:lnTo>
                    <a:pt x="247" y="1724"/>
                  </a:lnTo>
                  <a:lnTo>
                    <a:pt x="250" y="1734"/>
                  </a:lnTo>
                  <a:lnTo>
                    <a:pt x="250" y="1741"/>
                  </a:lnTo>
                  <a:lnTo>
                    <a:pt x="248" y="1750"/>
                  </a:lnTo>
                  <a:lnTo>
                    <a:pt x="246" y="1762"/>
                  </a:lnTo>
                  <a:lnTo>
                    <a:pt x="246" y="1773"/>
                  </a:lnTo>
                  <a:lnTo>
                    <a:pt x="247" y="1784"/>
                  </a:lnTo>
                  <a:lnTo>
                    <a:pt x="248" y="1794"/>
                  </a:lnTo>
                  <a:lnTo>
                    <a:pt x="250" y="1802"/>
                  </a:lnTo>
                  <a:lnTo>
                    <a:pt x="247" y="1808"/>
                  </a:lnTo>
                  <a:lnTo>
                    <a:pt x="242" y="1813"/>
                  </a:lnTo>
                  <a:lnTo>
                    <a:pt x="233" y="1815"/>
                  </a:lnTo>
                  <a:lnTo>
                    <a:pt x="220" y="1817"/>
                  </a:lnTo>
                  <a:lnTo>
                    <a:pt x="199" y="1817"/>
                  </a:lnTo>
                  <a:lnTo>
                    <a:pt x="183" y="1818"/>
                  </a:lnTo>
                  <a:lnTo>
                    <a:pt x="171" y="1819"/>
                  </a:lnTo>
                  <a:lnTo>
                    <a:pt x="162" y="1819"/>
                  </a:lnTo>
                  <a:lnTo>
                    <a:pt x="157" y="1815"/>
                  </a:lnTo>
                  <a:lnTo>
                    <a:pt x="152" y="1805"/>
                  </a:lnTo>
                  <a:lnTo>
                    <a:pt x="149" y="1794"/>
                  </a:lnTo>
                  <a:lnTo>
                    <a:pt x="149" y="1785"/>
                  </a:lnTo>
                  <a:lnTo>
                    <a:pt x="152" y="1777"/>
                  </a:lnTo>
                  <a:lnTo>
                    <a:pt x="156" y="1767"/>
                  </a:lnTo>
                  <a:lnTo>
                    <a:pt x="161" y="1753"/>
                  </a:lnTo>
                  <a:lnTo>
                    <a:pt x="166" y="1733"/>
                  </a:lnTo>
                  <a:lnTo>
                    <a:pt x="170" y="1719"/>
                  </a:lnTo>
                  <a:lnTo>
                    <a:pt x="173" y="1708"/>
                  </a:lnTo>
                  <a:lnTo>
                    <a:pt x="174" y="1699"/>
                  </a:lnTo>
                  <a:lnTo>
                    <a:pt x="175" y="1687"/>
                  </a:lnTo>
                  <a:lnTo>
                    <a:pt x="176" y="1674"/>
                  </a:lnTo>
                  <a:lnTo>
                    <a:pt x="176" y="1656"/>
                  </a:lnTo>
                  <a:lnTo>
                    <a:pt x="176" y="1650"/>
                  </a:lnTo>
                  <a:lnTo>
                    <a:pt x="176" y="1647"/>
                  </a:lnTo>
                  <a:lnTo>
                    <a:pt x="176" y="1645"/>
                  </a:lnTo>
                  <a:lnTo>
                    <a:pt x="176" y="1644"/>
                  </a:lnTo>
                  <a:lnTo>
                    <a:pt x="178" y="1644"/>
                  </a:lnTo>
                  <a:lnTo>
                    <a:pt x="178" y="1644"/>
                  </a:lnTo>
                  <a:lnTo>
                    <a:pt x="178" y="1644"/>
                  </a:lnTo>
                  <a:lnTo>
                    <a:pt x="178" y="1644"/>
                  </a:lnTo>
                  <a:lnTo>
                    <a:pt x="178" y="1644"/>
                  </a:lnTo>
                  <a:lnTo>
                    <a:pt x="176" y="1644"/>
                  </a:lnTo>
                  <a:lnTo>
                    <a:pt x="176" y="1643"/>
                  </a:lnTo>
                  <a:lnTo>
                    <a:pt x="173" y="1641"/>
                  </a:lnTo>
                  <a:lnTo>
                    <a:pt x="165" y="1641"/>
                  </a:lnTo>
                  <a:lnTo>
                    <a:pt x="156" y="1640"/>
                  </a:lnTo>
                  <a:lnTo>
                    <a:pt x="149" y="1639"/>
                  </a:lnTo>
                  <a:lnTo>
                    <a:pt x="144" y="1635"/>
                  </a:lnTo>
                  <a:lnTo>
                    <a:pt x="142" y="1627"/>
                  </a:lnTo>
                  <a:lnTo>
                    <a:pt x="141" y="1612"/>
                  </a:lnTo>
                  <a:lnTo>
                    <a:pt x="138" y="1592"/>
                  </a:lnTo>
                  <a:lnTo>
                    <a:pt x="137" y="1567"/>
                  </a:lnTo>
                  <a:lnTo>
                    <a:pt x="135" y="1538"/>
                  </a:lnTo>
                  <a:lnTo>
                    <a:pt x="132" y="1508"/>
                  </a:lnTo>
                  <a:lnTo>
                    <a:pt x="129" y="1476"/>
                  </a:lnTo>
                  <a:lnTo>
                    <a:pt x="127" y="1446"/>
                  </a:lnTo>
                  <a:lnTo>
                    <a:pt x="124" y="1417"/>
                  </a:lnTo>
                  <a:lnTo>
                    <a:pt x="121" y="1393"/>
                  </a:lnTo>
                  <a:lnTo>
                    <a:pt x="118" y="1355"/>
                  </a:lnTo>
                  <a:lnTo>
                    <a:pt x="116" y="1317"/>
                  </a:lnTo>
                  <a:lnTo>
                    <a:pt x="115" y="1279"/>
                  </a:lnTo>
                  <a:lnTo>
                    <a:pt x="115" y="1246"/>
                  </a:lnTo>
                  <a:lnTo>
                    <a:pt x="114" y="1216"/>
                  </a:lnTo>
                  <a:lnTo>
                    <a:pt x="114" y="1194"/>
                  </a:lnTo>
                  <a:lnTo>
                    <a:pt x="111" y="1170"/>
                  </a:lnTo>
                  <a:lnTo>
                    <a:pt x="106" y="1141"/>
                  </a:lnTo>
                  <a:lnTo>
                    <a:pt x="101" y="1108"/>
                  </a:lnTo>
                  <a:lnTo>
                    <a:pt x="95" y="1074"/>
                  </a:lnTo>
                  <a:lnTo>
                    <a:pt x="91" y="1043"/>
                  </a:lnTo>
                  <a:lnTo>
                    <a:pt x="89" y="1023"/>
                  </a:lnTo>
                  <a:lnTo>
                    <a:pt x="87" y="1010"/>
                  </a:lnTo>
                  <a:lnTo>
                    <a:pt x="86" y="1001"/>
                  </a:lnTo>
                  <a:lnTo>
                    <a:pt x="85" y="995"/>
                  </a:lnTo>
                  <a:lnTo>
                    <a:pt x="85" y="988"/>
                  </a:lnTo>
                  <a:lnTo>
                    <a:pt x="86" y="978"/>
                  </a:lnTo>
                  <a:lnTo>
                    <a:pt x="87" y="962"/>
                  </a:lnTo>
                  <a:lnTo>
                    <a:pt x="87" y="951"/>
                  </a:lnTo>
                  <a:lnTo>
                    <a:pt x="87" y="945"/>
                  </a:lnTo>
                  <a:lnTo>
                    <a:pt x="87" y="944"/>
                  </a:lnTo>
                  <a:lnTo>
                    <a:pt x="81" y="942"/>
                  </a:lnTo>
                  <a:lnTo>
                    <a:pt x="81" y="940"/>
                  </a:lnTo>
                  <a:lnTo>
                    <a:pt x="80" y="933"/>
                  </a:lnTo>
                  <a:lnTo>
                    <a:pt x="80" y="925"/>
                  </a:lnTo>
                  <a:lnTo>
                    <a:pt x="78" y="917"/>
                  </a:lnTo>
                  <a:lnTo>
                    <a:pt x="80" y="911"/>
                  </a:lnTo>
                  <a:lnTo>
                    <a:pt x="80" y="899"/>
                  </a:lnTo>
                  <a:lnTo>
                    <a:pt x="80" y="886"/>
                  </a:lnTo>
                  <a:lnTo>
                    <a:pt x="80" y="873"/>
                  </a:lnTo>
                  <a:lnTo>
                    <a:pt x="80" y="864"/>
                  </a:lnTo>
                  <a:lnTo>
                    <a:pt x="80" y="861"/>
                  </a:lnTo>
                  <a:lnTo>
                    <a:pt x="80" y="866"/>
                  </a:lnTo>
                  <a:lnTo>
                    <a:pt x="78" y="875"/>
                  </a:lnTo>
                  <a:lnTo>
                    <a:pt x="77" y="887"/>
                  </a:lnTo>
                  <a:lnTo>
                    <a:pt x="76" y="898"/>
                  </a:lnTo>
                  <a:lnTo>
                    <a:pt x="74" y="908"/>
                  </a:lnTo>
                  <a:lnTo>
                    <a:pt x="74" y="913"/>
                  </a:lnTo>
                  <a:lnTo>
                    <a:pt x="73" y="916"/>
                  </a:lnTo>
                  <a:lnTo>
                    <a:pt x="72" y="919"/>
                  </a:lnTo>
                  <a:lnTo>
                    <a:pt x="69" y="919"/>
                  </a:lnTo>
                  <a:lnTo>
                    <a:pt x="66" y="919"/>
                  </a:lnTo>
                  <a:lnTo>
                    <a:pt x="64" y="919"/>
                  </a:lnTo>
                  <a:lnTo>
                    <a:pt x="64" y="920"/>
                  </a:lnTo>
                  <a:lnTo>
                    <a:pt x="64" y="923"/>
                  </a:lnTo>
                  <a:lnTo>
                    <a:pt x="64" y="925"/>
                  </a:lnTo>
                  <a:lnTo>
                    <a:pt x="64" y="930"/>
                  </a:lnTo>
                  <a:lnTo>
                    <a:pt x="65" y="936"/>
                  </a:lnTo>
                  <a:lnTo>
                    <a:pt x="68" y="946"/>
                  </a:lnTo>
                  <a:lnTo>
                    <a:pt x="70" y="958"/>
                  </a:lnTo>
                  <a:lnTo>
                    <a:pt x="73" y="968"/>
                  </a:lnTo>
                  <a:lnTo>
                    <a:pt x="73" y="976"/>
                  </a:lnTo>
                  <a:lnTo>
                    <a:pt x="70" y="985"/>
                  </a:lnTo>
                  <a:lnTo>
                    <a:pt x="68" y="999"/>
                  </a:lnTo>
                  <a:lnTo>
                    <a:pt x="65" y="1010"/>
                  </a:lnTo>
                  <a:lnTo>
                    <a:pt x="64" y="1018"/>
                  </a:lnTo>
                  <a:lnTo>
                    <a:pt x="64" y="1022"/>
                  </a:lnTo>
                  <a:lnTo>
                    <a:pt x="65" y="1023"/>
                  </a:lnTo>
                  <a:lnTo>
                    <a:pt x="66" y="1025"/>
                  </a:lnTo>
                  <a:lnTo>
                    <a:pt x="69" y="1025"/>
                  </a:lnTo>
                  <a:lnTo>
                    <a:pt x="70" y="1025"/>
                  </a:lnTo>
                  <a:lnTo>
                    <a:pt x="73" y="1026"/>
                  </a:lnTo>
                  <a:lnTo>
                    <a:pt x="74" y="1027"/>
                  </a:lnTo>
                  <a:lnTo>
                    <a:pt x="74" y="1030"/>
                  </a:lnTo>
                  <a:lnTo>
                    <a:pt x="74" y="1031"/>
                  </a:lnTo>
                  <a:lnTo>
                    <a:pt x="73" y="1033"/>
                  </a:lnTo>
                  <a:lnTo>
                    <a:pt x="72" y="1034"/>
                  </a:lnTo>
                  <a:lnTo>
                    <a:pt x="68" y="1035"/>
                  </a:lnTo>
                  <a:lnTo>
                    <a:pt x="65" y="1035"/>
                  </a:lnTo>
                  <a:lnTo>
                    <a:pt x="64" y="1036"/>
                  </a:lnTo>
                  <a:lnTo>
                    <a:pt x="63" y="1038"/>
                  </a:lnTo>
                  <a:lnTo>
                    <a:pt x="63" y="1038"/>
                  </a:lnTo>
                  <a:lnTo>
                    <a:pt x="65" y="1039"/>
                  </a:lnTo>
                  <a:lnTo>
                    <a:pt x="68" y="1039"/>
                  </a:lnTo>
                  <a:lnTo>
                    <a:pt x="70" y="1039"/>
                  </a:lnTo>
                  <a:lnTo>
                    <a:pt x="73" y="1039"/>
                  </a:lnTo>
                  <a:lnTo>
                    <a:pt x="76" y="1040"/>
                  </a:lnTo>
                  <a:lnTo>
                    <a:pt x="78" y="1040"/>
                  </a:lnTo>
                  <a:lnTo>
                    <a:pt x="80" y="1042"/>
                  </a:lnTo>
                  <a:lnTo>
                    <a:pt x="80" y="1044"/>
                  </a:lnTo>
                  <a:lnTo>
                    <a:pt x="80" y="1047"/>
                  </a:lnTo>
                  <a:lnTo>
                    <a:pt x="78" y="1048"/>
                  </a:lnTo>
                  <a:lnTo>
                    <a:pt x="76" y="1050"/>
                  </a:lnTo>
                  <a:lnTo>
                    <a:pt x="73" y="1051"/>
                  </a:lnTo>
                  <a:lnTo>
                    <a:pt x="70" y="1051"/>
                  </a:lnTo>
                  <a:lnTo>
                    <a:pt x="68" y="1051"/>
                  </a:lnTo>
                  <a:lnTo>
                    <a:pt x="65" y="1051"/>
                  </a:lnTo>
                  <a:lnTo>
                    <a:pt x="63" y="1052"/>
                  </a:lnTo>
                  <a:lnTo>
                    <a:pt x="61" y="1053"/>
                  </a:lnTo>
                  <a:lnTo>
                    <a:pt x="61" y="1055"/>
                  </a:lnTo>
                  <a:lnTo>
                    <a:pt x="63" y="1055"/>
                  </a:lnTo>
                  <a:lnTo>
                    <a:pt x="66" y="1056"/>
                  </a:lnTo>
                  <a:lnTo>
                    <a:pt x="69" y="1056"/>
                  </a:lnTo>
                  <a:lnTo>
                    <a:pt x="72" y="1056"/>
                  </a:lnTo>
                  <a:lnTo>
                    <a:pt x="74" y="1056"/>
                  </a:lnTo>
                  <a:lnTo>
                    <a:pt x="77" y="1057"/>
                  </a:lnTo>
                  <a:lnTo>
                    <a:pt x="78" y="1059"/>
                  </a:lnTo>
                  <a:lnTo>
                    <a:pt x="78" y="1061"/>
                  </a:lnTo>
                  <a:lnTo>
                    <a:pt x="76" y="1065"/>
                  </a:lnTo>
                  <a:lnTo>
                    <a:pt x="70" y="1068"/>
                  </a:lnTo>
                  <a:lnTo>
                    <a:pt x="63" y="1069"/>
                  </a:lnTo>
                  <a:lnTo>
                    <a:pt x="55" y="1068"/>
                  </a:lnTo>
                  <a:lnTo>
                    <a:pt x="46" y="1065"/>
                  </a:lnTo>
                  <a:lnTo>
                    <a:pt x="36" y="1061"/>
                  </a:lnTo>
                  <a:lnTo>
                    <a:pt x="29" y="1056"/>
                  </a:lnTo>
                  <a:lnTo>
                    <a:pt x="23" y="1048"/>
                  </a:lnTo>
                  <a:lnTo>
                    <a:pt x="18" y="1030"/>
                  </a:lnTo>
                  <a:lnTo>
                    <a:pt x="14" y="1013"/>
                  </a:lnTo>
                  <a:lnTo>
                    <a:pt x="13" y="1006"/>
                  </a:lnTo>
                  <a:lnTo>
                    <a:pt x="13" y="1000"/>
                  </a:lnTo>
                  <a:lnTo>
                    <a:pt x="15" y="989"/>
                  </a:lnTo>
                  <a:lnTo>
                    <a:pt x="17" y="974"/>
                  </a:lnTo>
                  <a:lnTo>
                    <a:pt x="19" y="958"/>
                  </a:lnTo>
                  <a:lnTo>
                    <a:pt x="21" y="949"/>
                  </a:lnTo>
                  <a:lnTo>
                    <a:pt x="22" y="944"/>
                  </a:lnTo>
                  <a:lnTo>
                    <a:pt x="22" y="940"/>
                  </a:lnTo>
                  <a:lnTo>
                    <a:pt x="21" y="937"/>
                  </a:lnTo>
                  <a:lnTo>
                    <a:pt x="19" y="936"/>
                  </a:lnTo>
                  <a:lnTo>
                    <a:pt x="17" y="934"/>
                  </a:lnTo>
                  <a:lnTo>
                    <a:pt x="15" y="934"/>
                  </a:lnTo>
                  <a:lnTo>
                    <a:pt x="14" y="934"/>
                  </a:lnTo>
                  <a:lnTo>
                    <a:pt x="13" y="933"/>
                  </a:lnTo>
                  <a:lnTo>
                    <a:pt x="13" y="921"/>
                  </a:lnTo>
                  <a:lnTo>
                    <a:pt x="13" y="921"/>
                  </a:lnTo>
                  <a:lnTo>
                    <a:pt x="12" y="921"/>
                  </a:lnTo>
                  <a:lnTo>
                    <a:pt x="9" y="921"/>
                  </a:lnTo>
                  <a:lnTo>
                    <a:pt x="6" y="920"/>
                  </a:lnTo>
                  <a:lnTo>
                    <a:pt x="4" y="919"/>
                  </a:lnTo>
                  <a:lnTo>
                    <a:pt x="2" y="916"/>
                  </a:lnTo>
                  <a:lnTo>
                    <a:pt x="1" y="915"/>
                  </a:lnTo>
                  <a:lnTo>
                    <a:pt x="0" y="911"/>
                  </a:lnTo>
                  <a:lnTo>
                    <a:pt x="1" y="902"/>
                  </a:lnTo>
                  <a:lnTo>
                    <a:pt x="4" y="886"/>
                  </a:lnTo>
                  <a:lnTo>
                    <a:pt x="5" y="868"/>
                  </a:lnTo>
                  <a:lnTo>
                    <a:pt x="6" y="849"/>
                  </a:lnTo>
                  <a:lnTo>
                    <a:pt x="6" y="834"/>
                  </a:lnTo>
                  <a:lnTo>
                    <a:pt x="8" y="822"/>
                  </a:lnTo>
                  <a:lnTo>
                    <a:pt x="8" y="803"/>
                  </a:lnTo>
                  <a:lnTo>
                    <a:pt x="9" y="779"/>
                  </a:lnTo>
                  <a:lnTo>
                    <a:pt x="12" y="751"/>
                  </a:lnTo>
                  <a:lnTo>
                    <a:pt x="13" y="720"/>
                  </a:lnTo>
                  <a:lnTo>
                    <a:pt x="14" y="687"/>
                  </a:lnTo>
                  <a:lnTo>
                    <a:pt x="15" y="654"/>
                  </a:lnTo>
                  <a:lnTo>
                    <a:pt x="17" y="623"/>
                  </a:lnTo>
                  <a:lnTo>
                    <a:pt x="17" y="595"/>
                  </a:lnTo>
                  <a:lnTo>
                    <a:pt x="17" y="569"/>
                  </a:lnTo>
                  <a:lnTo>
                    <a:pt x="18" y="548"/>
                  </a:lnTo>
                  <a:lnTo>
                    <a:pt x="19" y="534"/>
                  </a:lnTo>
                  <a:lnTo>
                    <a:pt x="22" y="522"/>
                  </a:lnTo>
                  <a:lnTo>
                    <a:pt x="25" y="513"/>
                  </a:lnTo>
                  <a:lnTo>
                    <a:pt x="26" y="505"/>
                  </a:lnTo>
                  <a:lnTo>
                    <a:pt x="27" y="497"/>
                  </a:lnTo>
                  <a:lnTo>
                    <a:pt x="26" y="488"/>
                  </a:lnTo>
                  <a:lnTo>
                    <a:pt x="26" y="472"/>
                  </a:lnTo>
                  <a:lnTo>
                    <a:pt x="27" y="453"/>
                  </a:lnTo>
                  <a:lnTo>
                    <a:pt x="30" y="430"/>
                  </a:lnTo>
                  <a:lnTo>
                    <a:pt x="32" y="408"/>
                  </a:lnTo>
                  <a:lnTo>
                    <a:pt x="35" y="387"/>
                  </a:lnTo>
                  <a:lnTo>
                    <a:pt x="38" y="370"/>
                  </a:lnTo>
                  <a:lnTo>
                    <a:pt x="40" y="353"/>
                  </a:lnTo>
                  <a:lnTo>
                    <a:pt x="44" y="337"/>
                  </a:lnTo>
                  <a:lnTo>
                    <a:pt x="49" y="326"/>
                  </a:lnTo>
                  <a:lnTo>
                    <a:pt x="57" y="315"/>
                  </a:lnTo>
                  <a:lnTo>
                    <a:pt x="69" y="307"/>
                  </a:lnTo>
                  <a:lnTo>
                    <a:pt x="86" y="301"/>
                  </a:lnTo>
                  <a:lnTo>
                    <a:pt x="106" y="293"/>
                  </a:lnTo>
                  <a:lnTo>
                    <a:pt x="124" y="286"/>
                  </a:lnTo>
                  <a:lnTo>
                    <a:pt x="141" y="281"/>
                  </a:lnTo>
                  <a:lnTo>
                    <a:pt x="154" y="277"/>
                  </a:lnTo>
                  <a:lnTo>
                    <a:pt x="171" y="271"/>
                  </a:lnTo>
                  <a:lnTo>
                    <a:pt x="183" y="264"/>
                  </a:lnTo>
                  <a:lnTo>
                    <a:pt x="190" y="254"/>
                  </a:lnTo>
                  <a:lnTo>
                    <a:pt x="193" y="247"/>
                  </a:lnTo>
                  <a:lnTo>
                    <a:pt x="196" y="243"/>
                  </a:lnTo>
                  <a:lnTo>
                    <a:pt x="199" y="239"/>
                  </a:lnTo>
                  <a:lnTo>
                    <a:pt x="201" y="233"/>
                  </a:lnTo>
                  <a:lnTo>
                    <a:pt x="201" y="222"/>
                  </a:lnTo>
                  <a:lnTo>
                    <a:pt x="201" y="210"/>
                  </a:lnTo>
                  <a:lnTo>
                    <a:pt x="200" y="199"/>
                  </a:lnTo>
                  <a:lnTo>
                    <a:pt x="199" y="188"/>
                  </a:lnTo>
                  <a:lnTo>
                    <a:pt x="197" y="182"/>
                  </a:lnTo>
                  <a:lnTo>
                    <a:pt x="197" y="179"/>
                  </a:lnTo>
                  <a:lnTo>
                    <a:pt x="188" y="174"/>
                  </a:lnTo>
                  <a:lnTo>
                    <a:pt x="183" y="165"/>
                  </a:lnTo>
                  <a:lnTo>
                    <a:pt x="179" y="153"/>
                  </a:lnTo>
                  <a:lnTo>
                    <a:pt x="176" y="141"/>
                  </a:lnTo>
                  <a:lnTo>
                    <a:pt x="176" y="131"/>
                  </a:lnTo>
                  <a:lnTo>
                    <a:pt x="178" y="121"/>
                  </a:lnTo>
                  <a:lnTo>
                    <a:pt x="180" y="117"/>
                  </a:lnTo>
                  <a:lnTo>
                    <a:pt x="178" y="108"/>
                  </a:lnTo>
                  <a:lnTo>
                    <a:pt x="176" y="95"/>
                  </a:lnTo>
                  <a:lnTo>
                    <a:pt x="175" y="83"/>
                  </a:lnTo>
                  <a:lnTo>
                    <a:pt x="175" y="74"/>
                  </a:lnTo>
                  <a:lnTo>
                    <a:pt x="176" y="57"/>
                  </a:lnTo>
                  <a:lnTo>
                    <a:pt x="184" y="42"/>
                  </a:lnTo>
                  <a:lnTo>
                    <a:pt x="195" y="26"/>
                  </a:lnTo>
                  <a:lnTo>
                    <a:pt x="209" y="13"/>
                  </a:lnTo>
                  <a:lnTo>
                    <a:pt x="226" y="4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2"/>
            <p:cNvSpPr>
              <a:spLocks/>
            </p:cNvSpPr>
            <p:nvPr/>
          </p:nvSpPr>
          <p:spPr bwMode="auto">
            <a:xfrm>
              <a:off x="5026025" y="4975225"/>
              <a:ext cx="82550" cy="25400"/>
            </a:xfrm>
            <a:custGeom>
              <a:avLst/>
              <a:gdLst>
                <a:gd name="T0" fmla="*/ 51 w 52"/>
                <a:gd name="T1" fmla="*/ 0 h 16"/>
                <a:gd name="T2" fmla="*/ 51 w 52"/>
                <a:gd name="T3" fmla="*/ 1 h 16"/>
                <a:gd name="T4" fmla="*/ 51 w 52"/>
                <a:gd name="T5" fmla="*/ 5 h 16"/>
                <a:gd name="T6" fmla="*/ 51 w 52"/>
                <a:gd name="T7" fmla="*/ 9 h 16"/>
                <a:gd name="T8" fmla="*/ 52 w 52"/>
                <a:gd name="T9" fmla="*/ 16 h 16"/>
                <a:gd name="T10" fmla="*/ 29 w 52"/>
                <a:gd name="T11" fmla="*/ 16 h 16"/>
                <a:gd name="T12" fmla="*/ 13 w 52"/>
                <a:gd name="T13" fmla="*/ 16 h 16"/>
                <a:gd name="T14" fmla="*/ 0 w 52"/>
                <a:gd name="T15" fmla="*/ 13 h 16"/>
                <a:gd name="T16" fmla="*/ 0 w 52"/>
                <a:gd name="T17" fmla="*/ 1 h 16"/>
                <a:gd name="T18" fmla="*/ 6 w 52"/>
                <a:gd name="T19" fmla="*/ 1 h 16"/>
                <a:gd name="T20" fmla="*/ 17 w 52"/>
                <a:gd name="T21" fmla="*/ 3 h 16"/>
                <a:gd name="T22" fmla="*/ 27 w 52"/>
                <a:gd name="T23" fmla="*/ 3 h 16"/>
                <a:gd name="T24" fmla="*/ 36 w 52"/>
                <a:gd name="T25" fmla="*/ 1 h 16"/>
                <a:gd name="T26" fmla="*/ 44 w 52"/>
                <a:gd name="T27" fmla="*/ 1 h 16"/>
                <a:gd name="T28" fmla="*/ 51 w 52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16">
                  <a:moveTo>
                    <a:pt x="51" y="0"/>
                  </a:moveTo>
                  <a:lnTo>
                    <a:pt x="51" y="1"/>
                  </a:lnTo>
                  <a:lnTo>
                    <a:pt x="51" y="5"/>
                  </a:lnTo>
                  <a:lnTo>
                    <a:pt x="51" y="9"/>
                  </a:lnTo>
                  <a:lnTo>
                    <a:pt x="52" y="16"/>
                  </a:lnTo>
                  <a:lnTo>
                    <a:pt x="29" y="16"/>
                  </a:lnTo>
                  <a:lnTo>
                    <a:pt x="13" y="16"/>
                  </a:lnTo>
                  <a:lnTo>
                    <a:pt x="0" y="13"/>
                  </a:lnTo>
                  <a:lnTo>
                    <a:pt x="0" y="1"/>
                  </a:lnTo>
                  <a:lnTo>
                    <a:pt x="6" y="1"/>
                  </a:lnTo>
                  <a:lnTo>
                    <a:pt x="17" y="3"/>
                  </a:lnTo>
                  <a:lnTo>
                    <a:pt x="27" y="3"/>
                  </a:lnTo>
                  <a:lnTo>
                    <a:pt x="36" y="1"/>
                  </a:lnTo>
                  <a:lnTo>
                    <a:pt x="4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3"/>
            <p:cNvSpPr>
              <a:spLocks/>
            </p:cNvSpPr>
            <p:nvPr/>
          </p:nvSpPr>
          <p:spPr bwMode="auto">
            <a:xfrm>
              <a:off x="5718175" y="4794250"/>
              <a:ext cx="101600" cy="119063"/>
            </a:xfrm>
            <a:custGeom>
              <a:avLst/>
              <a:gdLst>
                <a:gd name="T0" fmla="*/ 22 w 64"/>
                <a:gd name="T1" fmla="*/ 0 h 75"/>
                <a:gd name="T2" fmla="*/ 31 w 64"/>
                <a:gd name="T3" fmla="*/ 1 h 75"/>
                <a:gd name="T4" fmla="*/ 42 w 64"/>
                <a:gd name="T5" fmla="*/ 5 h 75"/>
                <a:gd name="T6" fmla="*/ 49 w 64"/>
                <a:gd name="T7" fmla="*/ 12 h 75"/>
                <a:gd name="T8" fmla="*/ 56 w 64"/>
                <a:gd name="T9" fmla="*/ 26 h 75"/>
                <a:gd name="T10" fmla="*/ 60 w 64"/>
                <a:gd name="T11" fmla="*/ 42 h 75"/>
                <a:gd name="T12" fmla="*/ 63 w 64"/>
                <a:gd name="T13" fmla="*/ 56 h 75"/>
                <a:gd name="T14" fmla="*/ 63 w 64"/>
                <a:gd name="T15" fmla="*/ 56 h 75"/>
                <a:gd name="T16" fmla="*/ 63 w 64"/>
                <a:gd name="T17" fmla="*/ 58 h 75"/>
                <a:gd name="T18" fmla="*/ 64 w 64"/>
                <a:gd name="T19" fmla="*/ 60 h 75"/>
                <a:gd name="T20" fmla="*/ 64 w 64"/>
                <a:gd name="T21" fmla="*/ 63 h 75"/>
                <a:gd name="T22" fmla="*/ 63 w 64"/>
                <a:gd name="T23" fmla="*/ 66 h 75"/>
                <a:gd name="T24" fmla="*/ 61 w 64"/>
                <a:gd name="T25" fmla="*/ 69 h 75"/>
                <a:gd name="T26" fmla="*/ 60 w 64"/>
                <a:gd name="T27" fmla="*/ 71 h 75"/>
                <a:gd name="T28" fmla="*/ 56 w 64"/>
                <a:gd name="T29" fmla="*/ 72 h 75"/>
                <a:gd name="T30" fmla="*/ 55 w 64"/>
                <a:gd name="T31" fmla="*/ 73 h 75"/>
                <a:gd name="T32" fmla="*/ 53 w 64"/>
                <a:gd name="T33" fmla="*/ 75 h 75"/>
                <a:gd name="T34" fmla="*/ 53 w 64"/>
                <a:gd name="T35" fmla="*/ 64 h 75"/>
                <a:gd name="T36" fmla="*/ 53 w 64"/>
                <a:gd name="T37" fmla="*/ 52 h 75"/>
                <a:gd name="T38" fmla="*/ 49 w 64"/>
                <a:gd name="T39" fmla="*/ 41 h 75"/>
                <a:gd name="T40" fmla="*/ 44 w 64"/>
                <a:gd name="T41" fmla="*/ 31 h 75"/>
                <a:gd name="T42" fmla="*/ 35 w 64"/>
                <a:gd name="T43" fmla="*/ 25 h 75"/>
                <a:gd name="T44" fmla="*/ 25 w 64"/>
                <a:gd name="T45" fmla="*/ 20 h 75"/>
                <a:gd name="T46" fmla="*/ 17 w 64"/>
                <a:gd name="T47" fmla="*/ 18 h 75"/>
                <a:gd name="T48" fmla="*/ 12 w 64"/>
                <a:gd name="T49" fmla="*/ 20 h 75"/>
                <a:gd name="T50" fmla="*/ 8 w 64"/>
                <a:gd name="T51" fmla="*/ 21 h 75"/>
                <a:gd name="T52" fmla="*/ 5 w 64"/>
                <a:gd name="T53" fmla="*/ 24 h 75"/>
                <a:gd name="T54" fmla="*/ 2 w 64"/>
                <a:gd name="T55" fmla="*/ 25 h 75"/>
                <a:gd name="T56" fmla="*/ 1 w 64"/>
                <a:gd name="T57" fmla="*/ 26 h 75"/>
                <a:gd name="T58" fmla="*/ 0 w 64"/>
                <a:gd name="T59" fmla="*/ 26 h 75"/>
                <a:gd name="T60" fmla="*/ 1 w 64"/>
                <a:gd name="T61" fmla="*/ 24 h 75"/>
                <a:gd name="T62" fmla="*/ 2 w 64"/>
                <a:gd name="T63" fmla="*/ 16 h 75"/>
                <a:gd name="T64" fmla="*/ 6 w 64"/>
                <a:gd name="T65" fmla="*/ 8 h 75"/>
                <a:gd name="T66" fmla="*/ 13 w 64"/>
                <a:gd name="T67" fmla="*/ 3 h 75"/>
                <a:gd name="T68" fmla="*/ 22 w 64"/>
                <a:gd name="T6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75">
                  <a:moveTo>
                    <a:pt x="22" y="0"/>
                  </a:moveTo>
                  <a:lnTo>
                    <a:pt x="31" y="1"/>
                  </a:lnTo>
                  <a:lnTo>
                    <a:pt x="42" y="5"/>
                  </a:lnTo>
                  <a:lnTo>
                    <a:pt x="49" y="12"/>
                  </a:lnTo>
                  <a:lnTo>
                    <a:pt x="56" y="26"/>
                  </a:lnTo>
                  <a:lnTo>
                    <a:pt x="60" y="42"/>
                  </a:lnTo>
                  <a:lnTo>
                    <a:pt x="63" y="56"/>
                  </a:lnTo>
                  <a:lnTo>
                    <a:pt x="63" y="56"/>
                  </a:lnTo>
                  <a:lnTo>
                    <a:pt x="63" y="58"/>
                  </a:lnTo>
                  <a:lnTo>
                    <a:pt x="64" y="60"/>
                  </a:lnTo>
                  <a:lnTo>
                    <a:pt x="64" y="63"/>
                  </a:lnTo>
                  <a:lnTo>
                    <a:pt x="63" y="66"/>
                  </a:lnTo>
                  <a:lnTo>
                    <a:pt x="61" y="69"/>
                  </a:lnTo>
                  <a:lnTo>
                    <a:pt x="60" y="71"/>
                  </a:lnTo>
                  <a:lnTo>
                    <a:pt x="56" y="72"/>
                  </a:lnTo>
                  <a:lnTo>
                    <a:pt x="55" y="73"/>
                  </a:lnTo>
                  <a:lnTo>
                    <a:pt x="53" y="75"/>
                  </a:lnTo>
                  <a:lnTo>
                    <a:pt x="53" y="64"/>
                  </a:lnTo>
                  <a:lnTo>
                    <a:pt x="53" y="52"/>
                  </a:lnTo>
                  <a:lnTo>
                    <a:pt x="49" y="41"/>
                  </a:lnTo>
                  <a:lnTo>
                    <a:pt x="44" y="31"/>
                  </a:lnTo>
                  <a:lnTo>
                    <a:pt x="35" y="25"/>
                  </a:lnTo>
                  <a:lnTo>
                    <a:pt x="25" y="20"/>
                  </a:lnTo>
                  <a:lnTo>
                    <a:pt x="17" y="18"/>
                  </a:lnTo>
                  <a:lnTo>
                    <a:pt x="12" y="20"/>
                  </a:lnTo>
                  <a:lnTo>
                    <a:pt x="8" y="21"/>
                  </a:lnTo>
                  <a:lnTo>
                    <a:pt x="5" y="24"/>
                  </a:lnTo>
                  <a:lnTo>
                    <a:pt x="2" y="25"/>
                  </a:lnTo>
                  <a:lnTo>
                    <a:pt x="1" y="26"/>
                  </a:lnTo>
                  <a:lnTo>
                    <a:pt x="0" y="26"/>
                  </a:lnTo>
                  <a:lnTo>
                    <a:pt x="1" y="24"/>
                  </a:lnTo>
                  <a:lnTo>
                    <a:pt x="2" y="16"/>
                  </a:lnTo>
                  <a:lnTo>
                    <a:pt x="6" y="8"/>
                  </a:lnTo>
                  <a:lnTo>
                    <a:pt x="13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4"/>
            <p:cNvSpPr>
              <a:spLocks/>
            </p:cNvSpPr>
            <p:nvPr/>
          </p:nvSpPr>
          <p:spPr bwMode="auto">
            <a:xfrm>
              <a:off x="5289550" y="3871913"/>
              <a:ext cx="255588" cy="665163"/>
            </a:xfrm>
            <a:custGeom>
              <a:avLst/>
              <a:gdLst>
                <a:gd name="T0" fmla="*/ 145 w 161"/>
                <a:gd name="T1" fmla="*/ 0 h 419"/>
                <a:gd name="T2" fmla="*/ 148 w 161"/>
                <a:gd name="T3" fmla="*/ 4 h 419"/>
                <a:gd name="T4" fmla="*/ 149 w 161"/>
                <a:gd name="T5" fmla="*/ 9 h 419"/>
                <a:gd name="T6" fmla="*/ 152 w 161"/>
                <a:gd name="T7" fmla="*/ 12 h 419"/>
                <a:gd name="T8" fmla="*/ 155 w 161"/>
                <a:gd name="T9" fmla="*/ 16 h 419"/>
                <a:gd name="T10" fmla="*/ 156 w 161"/>
                <a:gd name="T11" fmla="*/ 18 h 419"/>
                <a:gd name="T12" fmla="*/ 157 w 161"/>
                <a:gd name="T13" fmla="*/ 19 h 419"/>
                <a:gd name="T14" fmla="*/ 157 w 161"/>
                <a:gd name="T15" fmla="*/ 19 h 419"/>
                <a:gd name="T16" fmla="*/ 158 w 161"/>
                <a:gd name="T17" fmla="*/ 19 h 419"/>
                <a:gd name="T18" fmla="*/ 161 w 161"/>
                <a:gd name="T19" fmla="*/ 42 h 419"/>
                <a:gd name="T20" fmla="*/ 161 w 161"/>
                <a:gd name="T21" fmla="*/ 68 h 419"/>
                <a:gd name="T22" fmla="*/ 160 w 161"/>
                <a:gd name="T23" fmla="*/ 101 h 419"/>
                <a:gd name="T24" fmla="*/ 156 w 161"/>
                <a:gd name="T25" fmla="*/ 136 h 419"/>
                <a:gd name="T26" fmla="*/ 151 w 161"/>
                <a:gd name="T27" fmla="*/ 173 h 419"/>
                <a:gd name="T28" fmla="*/ 144 w 161"/>
                <a:gd name="T29" fmla="*/ 211 h 419"/>
                <a:gd name="T30" fmla="*/ 135 w 161"/>
                <a:gd name="T31" fmla="*/ 249 h 419"/>
                <a:gd name="T32" fmla="*/ 126 w 161"/>
                <a:gd name="T33" fmla="*/ 283 h 419"/>
                <a:gd name="T34" fmla="*/ 118 w 161"/>
                <a:gd name="T35" fmla="*/ 314 h 419"/>
                <a:gd name="T36" fmla="*/ 109 w 161"/>
                <a:gd name="T37" fmla="*/ 343 h 419"/>
                <a:gd name="T38" fmla="*/ 101 w 161"/>
                <a:gd name="T39" fmla="*/ 368 h 419"/>
                <a:gd name="T40" fmla="*/ 94 w 161"/>
                <a:gd name="T41" fmla="*/ 389 h 419"/>
                <a:gd name="T42" fmla="*/ 89 w 161"/>
                <a:gd name="T43" fmla="*/ 404 h 419"/>
                <a:gd name="T44" fmla="*/ 86 w 161"/>
                <a:gd name="T45" fmla="*/ 415 h 419"/>
                <a:gd name="T46" fmla="*/ 85 w 161"/>
                <a:gd name="T47" fmla="*/ 419 h 419"/>
                <a:gd name="T48" fmla="*/ 84 w 161"/>
                <a:gd name="T49" fmla="*/ 415 h 419"/>
                <a:gd name="T50" fmla="*/ 80 w 161"/>
                <a:gd name="T51" fmla="*/ 406 h 419"/>
                <a:gd name="T52" fmla="*/ 75 w 161"/>
                <a:gd name="T53" fmla="*/ 391 h 419"/>
                <a:gd name="T54" fmla="*/ 67 w 161"/>
                <a:gd name="T55" fmla="*/ 372 h 419"/>
                <a:gd name="T56" fmla="*/ 59 w 161"/>
                <a:gd name="T57" fmla="*/ 348 h 419"/>
                <a:gd name="T58" fmla="*/ 50 w 161"/>
                <a:gd name="T59" fmla="*/ 322 h 419"/>
                <a:gd name="T60" fmla="*/ 41 w 161"/>
                <a:gd name="T61" fmla="*/ 293 h 419"/>
                <a:gd name="T62" fmla="*/ 31 w 161"/>
                <a:gd name="T63" fmla="*/ 263 h 419"/>
                <a:gd name="T64" fmla="*/ 22 w 161"/>
                <a:gd name="T65" fmla="*/ 233 h 419"/>
                <a:gd name="T66" fmla="*/ 14 w 161"/>
                <a:gd name="T67" fmla="*/ 201 h 419"/>
                <a:gd name="T68" fmla="*/ 7 w 161"/>
                <a:gd name="T69" fmla="*/ 166 h 419"/>
                <a:gd name="T70" fmla="*/ 3 w 161"/>
                <a:gd name="T71" fmla="*/ 136 h 419"/>
                <a:gd name="T72" fmla="*/ 0 w 161"/>
                <a:gd name="T73" fmla="*/ 111 h 419"/>
                <a:gd name="T74" fmla="*/ 0 w 161"/>
                <a:gd name="T75" fmla="*/ 89 h 419"/>
                <a:gd name="T76" fmla="*/ 3 w 161"/>
                <a:gd name="T77" fmla="*/ 71 h 419"/>
                <a:gd name="T78" fmla="*/ 5 w 161"/>
                <a:gd name="T79" fmla="*/ 55 h 419"/>
                <a:gd name="T80" fmla="*/ 9 w 161"/>
                <a:gd name="T81" fmla="*/ 42 h 419"/>
                <a:gd name="T82" fmla="*/ 13 w 161"/>
                <a:gd name="T83" fmla="*/ 29 h 419"/>
                <a:gd name="T84" fmla="*/ 14 w 161"/>
                <a:gd name="T85" fmla="*/ 21 h 419"/>
                <a:gd name="T86" fmla="*/ 16 w 161"/>
                <a:gd name="T87" fmla="*/ 21 h 419"/>
                <a:gd name="T88" fmla="*/ 17 w 161"/>
                <a:gd name="T89" fmla="*/ 18 h 419"/>
                <a:gd name="T90" fmla="*/ 18 w 161"/>
                <a:gd name="T91" fmla="*/ 17 h 419"/>
                <a:gd name="T92" fmla="*/ 20 w 161"/>
                <a:gd name="T93" fmla="*/ 14 h 419"/>
                <a:gd name="T94" fmla="*/ 21 w 161"/>
                <a:gd name="T95" fmla="*/ 13 h 419"/>
                <a:gd name="T96" fmla="*/ 24 w 161"/>
                <a:gd name="T97" fmla="*/ 31 h 419"/>
                <a:gd name="T98" fmla="*/ 33 w 161"/>
                <a:gd name="T99" fmla="*/ 46 h 419"/>
                <a:gd name="T100" fmla="*/ 45 w 161"/>
                <a:gd name="T101" fmla="*/ 59 h 419"/>
                <a:gd name="T102" fmla="*/ 59 w 161"/>
                <a:gd name="T103" fmla="*/ 68 h 419"/>
                <a:gd name="T104" fmla="*/ 73 w 161"/>
                <a:gd name="T105" fmla="*/ 74 h 419"/>
                <a:gd name="T106" fmla="*/ 85 w 161"/>
                <a:gd name="T107" fmla="*/ 76 h 419"/>
                <a:gd name="T108" fmla="*/ 94 w 161"/>
                <a:gd name="T109" fmla="*/ 72 h 419"/>
                <a:gd name="T110" fmla="*/ 106 w 161"/>
                <a:gd name="T111" fmla="*/ 63 h 419"/>
                <a:gd name="T112" fmla="*/ 119 w 161"/>
                <a:gd name="T113" fmla="*/ 50 h 419"/>
                <a:gd name="T114" fmla="*/ 130 w 161"/>
                <a:gd name="T115" fmla="*/ 34 h 419"/>
                <a:gd name="T116" fmla="*/ 139 w 161"/>
                <a:gd name="T117" fmla="*/ 17 h 419"/>
                <a:gd name="T118" fmla="*/ 145 w 161"/>
                <a:gd name="T11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" h="419">
                  <a:moveTo>
                    <a:pt x="145" y="0"/>
                  </a:moveTo>
                  <a:lnTo>
                    <a:pt x="148" y="4"/>
                  </a:lnTo>
                  <a:lnTo>
                    <a:pt x="149" y="9"/>
                  </a:lnTo>
                  <a:lnTo>
                    <a:pt x="152" y="12"/>
                  </a:lnTo>
                  <a:lnTo>
                    <a:pt x="155" y="16"/>
                  </a:lnTo>
                  <a:lnTo>
                    <a:pt x="156" y="18"/>
                  </a:lnTo>
                  <a:lnTo>
                    <a:pt x="157" y="19"/>
                  </a:lnTo>
                  <a:lnTo>
                    <a:pt x="157" y="19"/>
                  </a:lnTo>
                  <a:lnTo>
                    <a:pt x="158" y="19"/>
                  </a:lnTo>
                  <a:lnTo>
                    <a:pt x="161" y="42"/>
                  </a:lnTo>
                  <a:lnTo>
                    <a:pt x="161" y="68"/>
                  </a:lnTo>
                  <a:lnTo>
                    <a:pt x="160" y="101"/>
                  </a:lnTo>
                  <a:lnTo>
                    <a:pt x="156" y="136"/>
                  </a:lnTo>
                  <a:lnTo>
                    <a:pt x="151" y="173"/>
                  </a:lnTo>
                  <a:lnTo>
                    <a:pt x="144" y="211"/>
                  </a:lnTo>
                  <a:lnTo>
                    <a:pt x="135" y="249"/>
                  </a:lnTo>
                  <a:lnTo>
                    <a:pt x="126" y="283"/>
                  </a:lnTo>
                  <a:lnTo>
                    <a:pt x="118" y="314"/>
                  </a:lnTo>
                  <a:lnTo>
                    <a:pt x="109" y="343"/>
                  </a:lnTo>
                  <a:lnTo>
                    <a:pt x="101" y="368"/>
                  </a:lnTo>
                  <a:lnTo>
                    <a:pt x="94" y="389"/>
                  </a:lnTo>
                  <a:lnTo>
                    <a:pt x="89" y="404"/>
                  </a:lnTo>
                  <a:lnTo>
                    <a:pt x="86" y="415"/>
                  </a:lnTo>
                  <a:lnTo>
                    <a:pt x="85" y="419"/>
                  </a:lnTo>
                  <a:lnTo>
                    <a:pt x="84" y="415"/>
                  </a:lnTo>
                  <a:lnTo>
                    <a:pt x="80" y="406"/>
                  </a:lnTo>
                  <a:lnTo>
                    <a:pt x="75" y="391"/>
                  </a:lnTo>
                  <a:lnTo>
                    <a:pt x="67" y="372"/>
                  </a:lnTo>
                  <a:lnTo>
                    <a:pt x="59" y="348"/>
                  </a:lnTo>
                  <a:lnTo>
                    <a:pt x="50" y="322"/>
                  </a:lnTo>
                  <a:lnTo>
                    <a:pt x="41" y="293"/>
                  </a:lnTo>
                  <a:lnTo>
                    <a:pt x="31" y="263"/>
                  </a:lnTo>
                  <a:lnTo>
                    <a:pt x="22" y="233"/>
                  </a:lnTo>
                  <a:lnTo>
                    <a:pt x="14" y="201"/>
                  </a:lnTo>
                  <a:lnTo>
                    <a:pt x="7" y="166"/>
                  </a:lnTo>
                  <a:lnTo>
                    <a:pt x="3" y="136"/>
                  </a:lnTo>
                  <a:lnTo>
                    <a:pt x="0" y="111"/>
                  </a:lnTo>
                  <a:lnTo>
                    <a:pt x="0" y="89"/>
                  </a:lnTo>
                  <a:lnTo>
                    <a:pt x="3" y="71"/>
                  </a:lnTo>
                  <a:lnTo>
                    <a:pt x="5" y="55"/>
                  </a:lnTo>
                  <a:lnTo>
                    <a:pt x="9" y="42"/>
                  </a:lnTo>
                  <a:lnTo>
                    <a:pt x="13" y="29"/>
                  </a:lnTo>
                  <a:lnTo>
                    <a:pt x="14" y="21"/>
                  </a:lnTo>
                  <a:lnTo>
                    <a:pt x="16" y="21"/>
                  </a:lnTo>
                  <a:lnTo>
                    <a:pt x="17" y="18"/>
                  </a:lnTo>
                  <a:lnTo>
                    <a:pt x="18" y="17"/>
                  </a:lnTo>
                  <a:lnTo>
                    <a:pt x="20" y="14"/>
                  </a:lnTo>
                  <a:lnTo>
                    <a:pt x="21" y="13"/>
                  </a:lnTo>
                  <a:lnTo>
                    <a:pt x="24" y="31"/>
                  </a:lnTo>
                  <a:lnTo>
                    <a:pt x="33" y="46"/>
                  </a:lnTo>
                  <a:lnTo>
                    <a:pt x="45" y="59"/>
                  </a:lnTo>
                  <a:lnTo>
                    <a:pt x="59" y="68"/>
                  </a:lnTo>
                  <a:lnTo>
                    <a:pt x="73" y="74"/>
                  </a:lnTo>
                  <a:lnTo>
                    <a:pt x="85" y="76"/>
                  </a:lnTo>
                  <a:lnTo>
                    <a:pt x="94" y="72"/>
                  </a:lnTo>
                  <a:lnTo>
                    <a:pt x="106" y="63"/>
                  </a:lnTo>
                  <a:lnTo>
                    <a:pt x="119" y="50"/>
                  </a:lnTo>
                  <a:lnTo>
                    <a:pt x="130" y="34"/>
                  </a:lnTo>
                  <a:lnTo>
                    <a:pt x="139" y="17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5"/>
            <p:cNvSpPr>
              <a:spLocks/>
            </p:cNvSpPr>
            <p:nvPr/>
          </p:nvSpPr>
          <p:spPr bwMode="auto">
            <a:xfrm>
              <a:off x="5302250" y="3998913"/>
              <a:ext cx="234950" cy="76200"/>
            </a:xfrm>
            <a:custGeom>
              <a:avLst/>
              <a:gdLst>
                <a:gd name="T0" fmla="*/ 77 w 148"/>
                <a:gd name="T1" fmla="*/ 0 h 48"/>
                <a:gd name="T2" fmla="*/ 101 w 148"/>
                <a:gd name="T3" fmla="*/ 9 h 48"/>
                <a:gd name="T4" fmla="*/ 126 w 148"/>
                <a:gd name="T5" fmla="*/ 23 h 48"/>
                <a:gd name="T6" fmla="*/ 148 w 148"/>
                <a:gd name="T7" fmla="*/ 42 h 48"/>
                <a:gd name="T8" fmla="*/ 126 w 148"/>
                <a:gd name="T9" fmla="*/ 28 h 48"/>
                <a:gd name="T10" fmla="*/ 103 w 148"/>
                <a:gd name="T11" fmla="*/ 17 h 48"/>
                <a:gd name="T12" fmla="*/ 77 w 148"/>
                <a:gd name="T13" fmla="*/ 8 h 48"/>
                <a:gd name="T14" fmla="*/ 59 w 148"/>
                <a:gd name="T15" fmla="*/ 15 h 48"/>
                <a:gd name="T16" fmla="*/ 37 w 148"/>
                <a:gd name="T17" fmla="*/ 26 h 48"/>
                <a:gd name="T18" fmla="*/ 17 w 148"/>
                <a:gd name="T19" fmla="*/ 36 h 48"/>
                <a:gd name="T20" fmla="*/ 0 w 148"/>
                <a:gd name="T21" fmla="*/ 48 h 48"/>
                <a:gd name="T22" fmla="*/ 17 w 148"/>
                <a:gd name="T23" fmla="*/ 32 h 48"/>
                <a:gd name="T24" fmla="*/ 37 w 148"/>
                <a:gd name="T25" fmla="*/ 19 h 48"/>
                <a:gd name="T26" fmla="*/ 58 w 148"/>
                <a:gd name="T27" fmla="*/ 9 h 48"/>
                <a:gd name="T28" fmla="*/ 77 w 148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48">
                  <a:moveTo>
                    <a:pt x="77" y="0"/>
                  </a:moveTo>
                  <a:lnTo>
                    <a:pt x="101" y="9"/>
                  </a:lnTo>
                  <a:lnTo>
                    <a:pt x="126" y="23"/>
                  </a:lnTo>
                  <a:lnTo>
                    <a:pt x="148" y="42"/>
                  </a:lnTo>
                  <a:lnTo>
                    <a:pt x="126" y="28"/>
                  </a:lnTo>
                  <a:lnTo>
                    <a:pt x="103" y="17"/>
                  </a:lnTo>
                  <a:lnTo>
                    <a:pt x="77" y="8"/>
                  </a:lnTo>
                  <a:lnTo>
                    <a:pt x="59" y="15"/>
                  </a:lnTo>
                  <a:lnTo>
                    <a:pt x="37" y="26"/>
                  </a:lnTo>
                  <a:lnTo>
                    <a:pt x="17" y="36"/>
                  </a:lnTo>
                  <a:lnTo>
                    <a:pt x="0" y="48"/>
                  </a:lnTo>
                  <a:lnTo>
                    <a:pt x="17" y="32"/>
                  </a:lnTo>
                  <a:lnTo>
                    <a:pt x="37" y="19"/>
                  </a:lnTo>
                  <a:lnTo>
                    <a:pt x="58" y="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6"/>
            <p:cNvSpPr>
              <a:spLocks/>
            </p:cNvSpPr>
            <p:nvPr/>
          </p:nvSpPr>
          <p:spPr bwMode="auto">
            <a:xfrm>
              <a:off x="5349875" y="4008438"/>
              <a:ext cx="146050" cy="92075"/>
            </a:xfrm>
            <a:custGeom>
              <a:avLst/>
              <a:gdLst>
                <a:gd name="T0" fmla="*/ 46 w 92"/>
                <a:gd name="T1" fmla="*/ 0 h 58"/>
                <a:gd name="T2" fmla="*/ 50 w 92"/>
                <a:gd name="T3" fmla="*/ 2 h 58"/>
                <a:gd name="T4" fmla="*/ 58 w 92"/>
                <a:gd name="T5" fmla="*/ 3 h 58"/>
                <a:gd name="T6" fmla="*/ 68 w 92"/>
                <a:gd name="T7" fmla="*/ 7 h 58"/>
                <a:gd name="T8" fmla="*/ 79 w 92"/>
                <a:gd name="T9" fmla="*/ 11 h 58"/>
                <a:gd name="T10" fmla="*/ 86 w 92"/>
                <a:gd name="T11" fmla="*/ 15 h 58"/>
                <a:gd name="T12" fmla="*/ 92 w 92"/>
                <a:gd name="T13" fmla="*/ 19 h 58"/>
                <a:gd name="T14" fmla="*/ 88 w 92"/>
                <a:gd name="T15" fmla="*/ 29 h 58"/>
                <a:gd name="T16" fmla="*/ 80 w 92"/>
                <a:gd name="T17" fmla="*/ 40 h 58"/>
                <a:gd name="T18" fmla="*/ 69 w 92"/>
                <a:gd name="T19" fmla="*/ 49 h 58"/>
                <a:gd name="T20" fmla="*/ 59 w 92"/>
                <a:gd name="T21" fmla="*/ 55 h 58"/>
                <a:gd name="T22" fmla="*/ 50 w 92"/>
                <a:gd name="T23" fmla="*/ 58 h 58"/>
                <a:gd name="T24" fmla="*/ 42 w 92"/>
                <a:gd name="T25" fmla="*/ 55 h 58"/>
                <a:gd name="T26" fmla="*/ 31 w 92"/>
                <a:gd name="T27" fmla="*/ 50 h 58"/>
                <a:gd name="T28" fmla="*/ 21 w 92"/>
                <a:gd name="T29" fmla="*/ 43 h 58"/>
                <a:gd name="T30" fmla="*/ 11 w 92"/>
                <a:gd name="T31" fmla="*/ 36 h 58"/>
                <a:gd name="T32" fmla="*/ 3 w 92"/>
                <a:gd name="T33" fmla="*/ 28 h 58"/>
                <a:gd name="T34" fmla="*/ 0 w 92"/>
                <a:gd name="T35" fmla="*/ 21 h 58"/>
                <a:gd name="T36" fmla="*/ 9 w 92"/>
                <a:gd name="T37" fmla="*/ 15 h 58"/>
                <a:gd name="T38" fmla="*/ 21 w 92"/>
                <a:gd name="T39" fmla="*/ 9 h 58"/>
                <a:gd name="T40" fmla="*/ 33 w 92"/>
                <a:gd name="T41" fmla="*/ 5 h 58"/>
                <a:gd name="T42" fmla="*/ 42 w 92"/>
                <a:gd name="T43" fmla="*/ 2 h 58"/>
                <a:gd name="T44" fmla="*/ 46 w 92"/>
                <a:gd name="T4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58">
                  <a:moveTo>
                    <a:pt x="46" y="0"/>
                  </a:moveTo>
                  <a:lnTo>
                    <a:pt x="50" y="2"/>
                  </a:lnTo>
                  <a:lnTo>
                    <a:pt x="58" y="3"/>
                  </a:lnTo>
                  <a:lnTo>
                    <a:pt x="68" y="7"/>
                  </a:lnTo>
                  <a:lnTo>
                    <a:pt x="79" y="11"/>
                  </a:lnTo>
                  <a:lnTo>
                    <a:pt x="86" y="15"/>
                  </a:lnTo>
                  <a:lnTo>
                    <a:pt x="92" y="19"/>
                  </a:lnTo>
                  <a:lnTo>
                    <a:pt x="88" y="29"/>
                  </a:lnTo>
                  <a:lnTo>
                    <a:pt x="80" y="40"/>
                  </a:lnTo>
                  <a:lnTo>
                    <a:pt x="69" y="49"/>
                  </a:lnTo>
                  <a:lnTo>
                    <a:pt x="59" y="55"/>
                  </a:lnTo>
                  <a:lnTo>
                    <a:pt x="50" y="58"/>
                  </a:lnTo>
                  <a:lnTo>
                    <a:pt x="42" y="55"/>
                  </a:lnTo>
                  <a:lnTo>
                    <a:pt x="31" y="50"/>
                  </a:lnTo>
                  <a:lnTo>
                    <a:pt x="21" y="43"/>
                  </a:lnTo>
                  <a:lnTo>
                    <a:pt x="11" y="36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9" y="15"/>
                  </a:lnTo>
                  <a:lnTo>
                    <a:pt x="21" y="9"/>
                  </a:lnTo>
                  <a:lnTo>
                    <a:pt x="33" y="5"/>
                  </a:lnTo>
                  <a:lnTo>
                    <a:pt x="42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7"/>
            <p:cNvSpPr>
              <a:spLocks/>
            </p:cNvSpPr>
            <p:nvPr/>
          </p:nvSpPr>
          <p:spPr bwMode="auto">
            <a:xfrm>
              <a:off x="5387975" y="4079875"/>
              <a:ext cx="82550" cy="520700"/>
            </a:xfrm>
            <a:custGeom>
              <a:avLst/>
              <a:gdLst>
                <a:gd name="T0" fmla="*/ 35 w 52"/>
                <a:gd name="T1" fmla="*/ 0 h 328"/>
                <a:gd name="T2" fmla="*/ 52 w 52"/>
                <a:gd name="T3" fmla="*/ 80 h 328"/>
                <a:gd name="T4" fmla="*/ 40 w 52"/>
                <a:gd name="T5" fmla="*/ 328 h 328"/>
                <a:gd name="T6" fmla="*/ 13 w 52"/>
                <a:gd name="T7" fmla="*/ 290 h 328"/>
                <a:gd name="T8" fmla="*/ 0 w 52"/>
                <a:gd name="T9" fmla="*/ 85 h 328"/>
                <a:gd name="T10" fmla="*/ 18 w 52"/>
                <a:gd name="T11" fmla="*/ 5 h 328"/>
                <a:gd name="T12" fmla="*/ 35 w 52"/>
                <a:gd name="T1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28">
                  <a:moveTo>
                    <a:pt x="35" y="0"/>
                  </a:moveTo>
                  <a:lnTo>
                    <a:pt x="52" y="80"/>
                  </a:lnTo>
                  <a:lnTo>
                    <a:pt x="40" y="328"/>
                  </a:lnTo>
                  <a:lnTo>
                    <a:pt x="13" y="290"/>
                  </a:lnTo>
                  <a:lnTo>
                    <a:pt x="0" y="85"/>
                  </a:lnTo>
                  <a:lnTo>
                    <a:pt x="18" y="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8"/>
            <p:cNvSpPr>
              <a:spLocks/>
            </p:cNvSpPr>
            <p:nvPr/>
          </p:nvSpPr>
          <p:spPr bwMode="auto">
            <a:xfrm>
              <a:off x="5230813" y="6051550"/>
              <a:ext cx="173038" cy="166688"/>
            </a:xfrm>
            <a:custGeom>
              <a:avLst/>
              <a:gdLst>
                <a:gd name="T0" fmla="*/ 71 w 109"/>
                <a:gd name="T1" fmla="*/ 0 h 105"/>
                <a:gd name="T2" fmla="*/ 84 w 109"/>
                <a:gd name="T3" fmla="*/ 1 h 105"/>
                <a:gd name="T4" fmla="*/ 95 w 109"/>
                <a:gd name="T5" fmla="*/ 5 h 105"/>
                <a:gd name="T6" fmla="*/ 99 w 109"/>
                <a:gd name="T7" fmla="*/ 12 h 105"/>
                <a:gd name="T8" fmla="*/ 100 w 109"/>
                <a:gd name="T9" fmla="*/ 25 h 105"/>
                <a:gd name="T10" fmla="*/ 103 w 109"/>
                <a:gd name="T11" fmla="*/ 41 h 105"/>
                <a:gd name="T12" fmla="*/ 105 w 109"/>
                <a:gd name="T13" fmla="*/ 58 h 105"/>
                <a:gd name="T14" fmla="*/ 108 w 109"/>
                <a:gd name="T15" fmla="*/ 72 h 105"/>
                <a:gd name="T16" fmla="*/ 109 w 109"/>
                <a:gd name="T17" fmla="*/ 83 h 105"/>
                <a:gd name="T18" fmla="*/ 108 w 109"/>
                <a:gd name="T19" fmla="*/ 88 h 105"/>
                <a:gd name="T20" fmla="*/ 106 w 109"/>
                <a:gd name="T21" fmla="*/ 90 h 105"/>
                <a:gd name="T22" fmla="*/ 103 w 109"/>
                <a:gd name="T23" fmla="*/ 93 h 105"/>
                <a:gd name="T24" fmla="*/ 99 w 109"/>
                <a:gd name="T25" fmla="*/ 96 h 105"/>
                <a:gd name="T26" fmla="*/ 95 w 109"/>
                <a:gd name="T27" fmla="*/ 98 h 105"/>
                <a:gd name="T28" fmla="*/ 91 w 109"/>
                <a:gd name="T29" fmla="*/ 100 h 105"/>
                <a:gd name="T30" fmla="*/ 84 w 109"/>
                <a:gd name="T31" fmla="*/ 101 h 105"/>
                <a:gd name="T32" fmla="*/ 72 w 109"/>
                <a:gd name="T33" fmla="*/ 102 h 105"/>
                <a:gd name="T34" fmla="*/ 58 w 109"/>
                <a:gd name="T35" fmla="*/ 103 h 105"/>
                <a:gd name="T36" fmla="*/ 45 w 109"/>
                <a:gd name="T37" fmla="*/ 103 h 105"/>
                <a:gd name="T38" fmla="*/ 32 w 109"/>
                <a:gd name="T39" fmla="*/ 105 h 105"/>
                <a:gd name="T40" fmla="*/ 24 w 109"/>
                <a:gd name="T41" fmla="*/ 105 h 105"/>
                <a:gd name="T42" fmla="*/ 19 w 109"/>
                <a:gd name="T43" fmla="*/ 105 h 105"/>
                <a:gd name="T44" fmla="*/ 15 w 109"/>
                <a:gd name="T45" fmla="*/ 103 h 105"/>
                <a:gd name="T46" fmla="*/ 11 w 109"/>
                <a:gd name="T47" fmla="*/ 101 h 105"/>
                <a:gd name="T48" fmla="*/ 10 w 109"/>
                <a:gd name="T49" fmla="*/ 98 h 105"/>
                <a:gd name="T50" fmla="*/ 8 w 109"/>
                <a:gd name="T51" fmla="*/ 94 h 105"/>
                <a:gd name="T52" fmla="*/ 6 w 109"/>
                <a:gd name="T53" fmla="*/ 86 h 105"/>
                <a:gd name="T54" fmla="*/ 4 w 109"/>
                <a:gd name="T55" fmla="*/ 72 h 105"/>
                <a:gd name="T56" fmla="*/ 3 w 109"/>
                <a:gd name="T57" fmla="*/ 55 h 105"/>
                <a:gd name="T58" fmla="*/ 2 w 109"/>
                <a:gd name="T59" fmla="*/ 39 h 105"/>
                <a:gd name="T60" fmla="*/ 0 w 109"/>
                <a:gd name="T61" fmla="*/ 30 h 105"/>
                <a:gd name="T62" fmla="*/ 3 w 109"/>
                <a:gd name="T63" fmla="*/ 20 h 105"/>
                <a:gd name="T64" fmla="*/ 11 w 109"/>
                <a:gd name="T65" fmla="*/ 13 h 105"/>
                <a:gd name="T66" fmla="*/ 24 w 109"/>
                <a:gd name="T67" fmla="*/ 7 h 105"/>
                <a:gd name="T68" fmla="*/ 40 w 109"/>
                <a:gd name="T69" fmla="*/ 3 h 105"/>
                <a:gd name="T70" fmla="*/ 55 w 109"/>
                <a:gd name="T71" fmla="*/ 0 h 105"/>
                <a:gd name="T72" fmla="*/ 71 w 109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105">
                  <a:moveTo>
                    <a:pt x="71" y="0"/>
                  </a:moveTo>
                  <a:lnTo>
                    <a:pt x="84" y="1"/>
                  </a:lnTo>
                  <a:lnTo>
                    <a:pt x="95" y="5"/>
                  </a:lnTo>
                  <a:lnTo>
                    <a:pt x="99" y="12"/>
                  </a:lnTo>
                  <a:lnTo>
                    <a:pt x="100" y="25"/>
                  </a:lnTo>
                  <a:lnTo>
                    <a:pt x="103" y="41"/>
                  </a:lnTo>
                  <a:lnTo>
                    <a:pt x="105" y="58"/>
                  </a:lnTo>
                  <a:lnTo>
                    <a:pt x="108" y="72"/>
                  </a:lnTo>
                  <a:lnTo>
                    <a:pt x="109" y="83"/>
                  </a:lnTo>
                  <a:lnTo>
                    <a:pt x="108" y="88"/>
                  </a:lnTo>
                  <a:lnTo>
                    <a:pt x="106" y="90"/>
                  </a:lnTo>
                  <a:lnTo>
                    <a:pt x="103" y="93"/>
                  </a:lnTo>
                  <a:lnTo>
                    <a:pt x="99" y="96"/>
                  </a:lnTo>
                  <a:lnTo>
                    <a:pt x="95" y="98"/>
                  </a:lnTo>
                  <a:lnTo>
                    <a:pt x="91" y="100"/>
                  </a:lnTo>
                  <a:lnTo>
                    <a:pt x="84" y="101"/>
                  </a:lnTo>
                  <a:lnTo>
                    <a:pt x="72" y="102"/>
                  </a:lnTo>
                  <a:lnTo>
                    <a:pt x="58" y="103"/>
                  </a:lnTo>
                  <a:lnTo>
                    <a:pt x="45" y="103"/>
                  </a:lnTo>
                  <a:lnTo>
                    <a:pt x="32" y="105"/>
                  </a:lnTo>
                  <a:lnTo>
                    <a:pt x="24" y="105"/>
                  </a:lnTo>
                  <a:lnTo>
                    <a:pt x="19" y="105"/>
                  </a:lnTo>
                  <a:lnTo>
                    <a:pt x="15" y="103"/>
                  </a:lnTo>
                  <a:lnTo>
                    <a:pt x="11" y="101"/>
                  </a:lnTo>
                  <a:lnTo>
                    <a:pt x="10" y="98"/>
                  </a:lnTo>
                  <a:lnTo>
                    <a:pt x="8" y="94"/>
                  </a:lnTo>
                  <a:lnTo>
                    <a:pt x="6" y="86"/>
                  </a:lnTo>
                  <a:lnTo>
                    <a:pt x="4" y="72"/>
                  </a:lnTo>
                  <a:lnTo>
                    <a:pt x="3" y="55"/>
                  </a:lnTo>
                  <a:lnTo>
                    <a:pt x="2" y="39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3"/>
                  </a:lnTo>
                  <a:lnTo>
                    <a:pt x="24" y="7"/>
                  </a:lnTo>
                  <a:lnTo>
                    <a:pt x="40" y="3"/>
                  </a:lnTo>
                  <a:lnTo>
                    <a:pt x="55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9"/>
            <p:cNvSpPr>
              <a:spLocks/>
            </p:cNvSpPr>
            <p:nvPr/>
          </p:nvSpPr>
          <p:spPr bwMode="auto">
            <a:xfrm>
              <a:off x="5626100" y="4591050"/>
              <a:ext cx="98425" cy="352425"/>
            </a:xfrm>
            <a:custGeom>
              <a:avLst/>
              <a:gdLst>
                <a:gd name="T0" fmla="*/ 0 w 62"/>
                <a:gd name="T1" fmla="*/ 0 h 222"/>
                <a:gd name="T2" fmla="*/ 54 w 62"/>
                <a:gd name="T3" fmla="*/ 22 h 222"/>
                <a:gd name="T4" fmla="*/ 54 w 62"/>
                <a:gd name="T5" fmla="*/ 69 h 222"/>
                <a:gd name="T6" fmla="*/ 55 w 62"/>
                <a:gd name="T7" fmla="*/ 84 h 222"/>
                <a:gd name="T8" fmla="*/ 56 w 62"/>
                <a:gd name="T9" fmla="*/ 101 h 222"/>
                <a:gd name="T10" fmla="*/ 58 w 62"/>
                <a:gd name="T11" fmla="*/ 120 h 222"/>
                <a:gd name="T12" fmla="*/ 58 w 62"/>
                <a:gd name="T13" fmla="*/ 139 h 222"/>
                <a:gd name="T14" fmla="*/ 56 w 62"/>
                <a:gd name="T15" fmla="*/ 154 h 222"/>
                <a:gd name="T16" fmla="*/ 56 w 62"/>
                <a:gd name="T17" fmla="*/ 165 h 222"/>
                <a:gd name="T18" fmla="*/ 56 w 62"/>
                <a:gd name="T19" fmla="*/ 178 h 222"/>
                <a:gd name="T20" fmla="*/ 59 w 62"/>
                <a:gd name="T21" fmla="*/ 191 h 222"/>
                <a:gd name="T22" fmla="*/ 60 w 62"/>
                <a:gd name="T23" fmla="*/ 204 h 222"/>
                <a:gd name="T24" fmla="*/ 62 w 62"/>
                <a:gd name="T25" fmla="*/ 214 h 222"/>
                <a:gd name="T26" fmla="*/ 62 w 62"/>
                <a:gd name="T27" fmla="*/ 221 h 222"/>
                <a:gd name="T28" fmla="*/ 59 w 62"/>
                <a:gd name="T29" fmla="*/ 222 h 222"/>
                <a:gd name="T30" fmla="*/ 0 w 62"/>
                <a:gd name="T31" fmla="*/ 199 h 222"/>
                <a:gd name="T32" fmla="*/ 0 w 62"/>
                <a:gd name="T3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" h="222">
                  <a:moveTo>
                    <a:pt x="0" y="0"/>
                  </a:moveTo>
                  <a:lnTo>
                    <a:pt x="54" y="22"/>
                  </a:lnTo>
                  <a:lnTo>
                    <a:pt x="54" y="69"/>
                  </a:lnTo>
                  <a:lnTo>
                    <a:pt x="55" y="84"/>
                  </a:lnTo>
                  <a:lnTo>
                    <a:pt x="56" y="101"/>
                  </a:lnTo>
                  <a:lnTo>
                    <a:pt x="58" y="120"/>
                  </a:lnTo>
                  <a:lnTo>
                    <a:pt x="58" y="139"/>
                  </a:lnTo>
                  <a:lnTo>
                    <a:pt x="56" y="154"/>
                  </a:lnTo>
                  <a:lnTo>
                    <a:pt x="56" y="165"/>
                  </a:lnTo>
                  <a:lnTo>
                    <a:pt x="56" y="178"/>
                  </a:lnTo>
                  <a:lnTo>
                    <a:pt x="59" y="191"/>
                  </a:lnTo>
                  <a:lnTo>
                    <a:pt x="60" y="204"/>
                  </a:lnTo>
                  <a:lnTo>
                    <a:pt x="62" y="214"/>
                  </a:lnTo>
                  <a:lnTo>
                    <a:pt x="62" y="221"/>
                  </a:lnTo>
                  <a:lnTo>
                    <a:pt x="59" y="222"/>
                  </a:lnTo>
                  <a:lnTo>
                    <a:pt x="0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0"/>
            <p:cNvSpPr>
              <a:spLocks/>
            </p:cNvSpPr>
            <p:nvPr/>
          </p:nvSpPr>
          <p:spPr bwMode="auto">
            <a:xfrm>
              <a:off x="5670550" y="4841875"/>
              <a:ext cx="61913" cy="125413"/>
            </a:xfrm>
            <a:custGeom>
              <a:avLst/>
              <a:gdLst>
                <a:gd name="T0" fmla="*/ 30 w 39"/>
                <a:gd name="T1" fmla="*/ 0 h 79"/>
                <a:gd name="T2" fmla="*/ 36 w 39"/>
                <a:gd name="T3" fmla="*/ 16 h 79"/>
                <a:gd name="T4" fmla="*/ 39 w 39"/>
                <a:gd name="T5" fmla="*/ 29 h 79"/>
                <a:gd name="T6" fmla="*/ 39 w 39"/>
                <a:gd name="T7" fmla="*/ 41 h 79"/>
                <a:gd name="T8" fmla="*/ 32 w 39"/>
                <a:gd name="T9" fmla="*/ 51 h 79"/>
                <a:gd name="T10" fmla="*/ 23 w 39"/>
                <a:gd name="T11" fmla="*/ 60 h 79"/>
                <a:gd name="T12" fmla="*/ 14 w 39"/>
                <a:gd name="T13" fmla="*/ 68 h 79"/>
                <a:gd name="T14" fmla="*/ 7 w 39"/>
                <a:gd name="T15" fmla="*/ 73 h 79"/>
                <a:gd name="T16" fmla="*/ 5 w 39"/>
                <a:gd name="T17" fmla="*/ 77 h 79"/>
                <a:gd name="T18" fmla="*/ 2 w 39"/>
                <a:gd name="T19" fmla="*/ 79 h 79"/>
                <a:gd name="T20" fmla="*/ 1 w 39"/>
                <a:gd name="T21" fmla="*/ 79 h 79"/>
                <a:gd name="T22" fmla="*/ 0 w 39"/>
                <a:gd name="T23" fmla="*/ 77 h 79"/>
                <a:gd name="T24" fmla="*/ 0 w 39"/>
                <a:gd name="T25" fmla="*/ 75 h 79"/>
                <a:gd name="T26" fmla="*/ 0 w 39"/>
                <a:gd name="T27" fmla="*/ 72 h 79"/>
                <a:gd name="T28" fmla="*/ 0 w 39"/>
                <a:gd name="T29" fmla="*/ 70 h 79"/>
                <a:gd name="T30" fmla="*/ 0 w 39"/>
                <a:gd name="T31" fmla="*/ 66 h 79"/>
                <a:gd name="T32" fmla="*/ 1 w 39"/>
                <a:gd name="T33" fmla="*/ 62 h 79"/>
                <a:gd name="T34" fmla="*/ 4 w 39"/>
                <a:gd name="T35" fmla="*/ 59 h 79"/>
                <a:gd name="T36" fmla="*/ 9 w 39"/>
                <a:gd name="T37" fmla="*/ 49 h 79"/>
                <a:gd name="T38" fmla="*/ 18 w 39"/>
                <a:gd name="T39" fmla="*/ 34 h 79"/>
                <a:gd name="T40" fmla="*/ 25 w 39"/>
                <a:gd name="T41" fmla="*/ 17 h 79"/>
                <a:gd name="T42" fmla="*/ 30 w 39"/>
                <a:gd name="T4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79">
                  <a:moveTo>
                    <a:pt x="30" y="0"/>
                  </a:moveTo>
                  <a:lnTo>
                    <a:pt x="36" y="16"/>
                  </a:lnTo>
                  <a:lnTo>
                    <a:pt x="39" y="29"/>
                  </a:lnTo>
                  <a:lnTo>
                    <a:pt x="39" y="41"/>
                  </a:lnTo>
                  <a:lnTo>
                    <a:pt x="32" y="51"/>
                  </a:lnTo>
                  <a:lnTo>
                    <a:pt x="23" y="60"/>
                  </a:lnTo>
                  <a:lnTo>
                    <a:pt x="14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1" y="79"/>
                  </a:lnTo>
                  <a:lnTo>
                    <a:pt x="0" y="77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1" y="62"/>
                  </a:lnTo>
                  <a:lnTo>
                    <a:pt x="4" y="59"/>
                  </a:lnTo>
                  <a:lnTo>
                    <a:pt x="9" y="49"/>
                  </a:lnTo>
                  <a:lnTo>
                    <a:pt x="18" y="34"/>
                  </a:lnTo>
                  <a:lnTo>
                    <a:pt x="25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9" name="Group 75"/>
          <p:cNvGrpSpPr/>
          <p:nvPr/>
        </p:nvGrpSpPr>
        <p:grpSpPr>
          <a:xfrm>
            <a:off x="3772572" y="1965072"/>
            <a:ext cx="999388" cy="2312875"/>
            <a:chOff x="6310313" y="3563938"/>
            <a:chExt cx="903287" cy="2832100"/>
          </a:xfrm>
        </p:grpSpPr>
        <p:sp>
          <p:nvSpPr>
            <p:cNvPr id="110" name="Freeform 115"/>
            <p:cNvSpPr>
              <a:spLocks/>
            </p:cNvSpPr>
            <p:nvPr/>
          </p:nvSpPr>
          <p:spPr bwMode="auto">
            <a:xfrm>
              <a:off x="6310313" y="4114800"/>
              <a:ext cx="303213" cy="450850"/>
            </a:xfrm>
            <a:custGeom>
              <a:avLst/>
              <a:gdLst>
                <a:gd name="T0" fmla="*/ 86 w 191"/>
                <a:gd name="T1" fmla="*/ 0 h 284"/>
                <a:gd name="T2" fmla="*/ 191 w 191"/>
                <a:gd name="T3" fmla="*/ 246 h 284"/>
                <a:gd name="T4" fmla="*/ 105 w 191"/>
                <a:gd name="T5" fmla="*/ 284 h 284"/>
                <a:gd name="T6" fmla="*/ 0 w 191"/>
                <a:gd name="T7" fmla="*/ 42 h 284"/>
                <a:gd name="T8" fmla="*/ 86 w 191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84">
                  <a:moveTo>
                    <a:pt x="86" y="0"/>
                  </a:moveTo>
                  <a:lnTo>
                    <a:pt x="191" y="246"/>
                  </a:lnTo>
                  <a:lnTo>
                    <a:pt x="105" y="284"/>
                  </a:lnTo>
                  <a:lnTo>
                    <a:pt x="0" y="4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6"/>
            <p:cNvSpPr>
              <a:spLocks noEditPoints="1"/>
            </p:cNvSpPr>
            <p:nvPr/>
          </p:nvSpPr>
          <p:spPr bwMode="auto">
            <a:xfrm>
              <a:off x="6356350" y="3563938"/>
              <a:ext cx="857250" cy="2832100"/>
            </a:xfrm>
            <a:custGeom>
              <a:avLst/>
              <a:gdLst>
                <a:gd name="T0" fmla="*/ 500 w 540"/>
                <a:gd name="T1" fmla="*/ 922 h 1784"/>
                <a:gd name="T2" fmla="*/ 489 w 540"/>
                <a:gd name="T3" fmla="*/ 894 h 1784"/>
                <a:gd name="T4" fmla="*/ 361 w 540"/>
                <a:gd name="T5" fmla="*/ 75 h 1784"/>
                <a:gd name="T6" fmla="*/ 388 w 540"/>
                <a:gd name="T7" fmla="*/ 100 h 1784"/>
                <a:gd name="T8" fmla="*/ 388 w 540"/>
                <a:gd name="T9" fmla="*/ 132 h 1784"/>
                <a:gd name="T10" fmla="*/ 370 w 540"/>
                <a:gd name="T11" fmla="*/ 234 h 1784"/>
                <a:gd name="T12" fmla="*/ 432 w 540"/>
                <a:gd name="T13" fmla="*/ 278 h 1784"/>
                <a:gd name="T14" fmla="*/ 471 w 540"/>
                <a:gd name="T15" fmla="*/ 448 h 1784"/>
                <a:gd name="T16" fmla="*/ 493 w 540"/>
                <a:gd name="T17" fmla="*/ 619 h 1784"/>
                <a:gd name="T18" fmla="*/ 521 w 540"/>
                <a:gd name="T19" fmla="*/ 833 h 1784"/>
                <a:gd name="T20" fmla="*/ 540 w 540"/>
                <a:gd name="T21" fmla="*/ 892 h 1784"/>
                <a:gd name="T22" fmla="*/ 497 w 540"/>
                <a:gd name="T23" fmla="*/ 973 h 1784"/>
                <a:gd name="T24" fmla="*/ 494 w 540"/>
                <a:gd name="T25" fmla="*/ 961 h 1784"/>
                <a:gd name="T26" fmla="*/ 480 w 540"/>
                <a:gd name="T27" fmla="*/ 950 h 1784"/>
                <a:gd name="T28" fmla="*/ 480 w 540"/>
                <a:gd name="T29" fmla="*/ 915 h 1784"/>
                <a:gd name="T30" fmla="*/ 460 w 540"/>
                <a:gd name="T31" fmla="*/ 858 h 1784"/>
                <a:gd name="T32" fmla="*/ 442 w 540"/>
                <a:gd name="T33" fmla="*/ 805 h 1784"/>
                <a:gd name="T34" fmla="*/ 408 w 540"/>
                <a:gd name="T35" fmla="*/ 596 h 1784"/>
                <a:gd name="T36" fmla="*/ 385 w 540"/>
                <a:gd name="T37" fmla="*/ 555 h 1784"/>
                <a:gd name="T38" fmla="*/ 408 w 540"/>
                <a:gd name="T39" fmla="*/ 725 h 1784"/>
                <a:gd name="T40" fmla="*/ 419 w 540"/>
                <a:gd name="T41" fmla="*/ 792 h 1784"/>
                <a:gd name="T42" fmla="*/ 417 w 540"/>
                <a:gd name="T43" fmla="*/ 854 h 1784"/>
                <a:gd name="T44" fmla="*/ 377 w 540"/>
                <a:gd name="T45" fmla="*/ 1070 h 1784"/>
                <a:gd name="T46" fmla="*/ 349 w 540"/>
                <a:gd name="T47" fmla="*/ 1248 h 1784"/>
                <a:gd name="T48" fmla="*/ 374 w 540"/>
                <a:gd name="T49" fmla="*/ 1385 h 1784"/>
                <a:gd name="T50" fmla="*/ 412 w 540"/>
                <a:gd name="T51" fmla="*/ 1521 h 1784"/>
                <a:gd name="T52" fmla="*/ 432 w 540"/>
                <a:gd name="T53" fmla="*/ 1629 h 1784"/>
                <a:gd name="T54" fmla="*/ 365 w 540"/>
                <a:gd name="T55" fmla="*/ 1757 h 1784"/>
                <a:gd name="T56" fmla="*/ 357 w 540"/>
                <a:gd name="T57" fmla="*/ 1640 h 1784"/>
                <a:gd name="T58" fmla="*/ 319 w 540"/>
                <a:gd name="T59" fmla="*/ 1536 h 1784"/>
                <a:gd name="T60" fmla="*/ 307 w 540"/>
                <a:gd name="T61" fmla="*/ 1551 h 1784"/>
                <a:gd name="T62" fmla="*/ 293 w 540"/>
                <a:gd name="T63" fmla="*/ 1677 h 1784"/>
                <a:gd name="T64" fmla="*/ 271 w 540"/>
                <a:gd name="T65" fmla="*/ 1782 h 1784"/>
                <a:gd name="T66" fmla="*/ 272 w 540"/>
                <a:gd name="T67" fmla="*/ 1715 h 1784"/>
                <a:gd name="T68" fmla="*/ 206 w 540"/>
                <a:gd name="T69" fmla="*/ 1782 h 1784"/>
                <a:gd name="T70" fmla="*/ 169 w 540"/>
                <a:gd name="T71" fmla="*/ 1742 h 1784"/>
                <a:gd name="T72" fmla="*/ 204 w 540"/>
                <a:gd name="T73" fmla="*/ 1608 h 1784"/>
                <a:gd name="T74" fmla="*/ 221 w 540"/>
                <a:gd name="T75" fmla="*/ 1475 h 1784"/>
                <a:gd name="T76" fmla="*/ 235 w 540"/>
                <a:gd name="T77" fmla="*/ 1321 h 1784"/>
                <a:gd name="T78" fmla="*/ 191 w 540"/>
                <a:gd name="T79" fmla="*/ 1085 h 1784"/>
                <a:gd name="T80" fmla="*/ 140 w 540"/>
                <a:gd name="T81" fmla="*/ 833 h 1784"/>
                <a:gd name="T82" fmla="*/ 137 w 540"/>
                <a:gd name="T83" fmla="*/ 736 h 1784"/>
                <a:gd name="T84" fmla="*/ 148 w 540"/>
                <a:gd name="T85" fmla="*/ 649 h 1784"/>
                <a:gd name="T86" fmla="*/ 40 w 540"/>
                <a:gd name="T87" fmla="*/ 642 h 1784"/>
                <a:gd name="T88" fmla="*/ 4 w 540"/>
                <a:gd name="T89" fmla="*/ 549 h 1784"/>
                <a:gd name="T90" fmla="*/ 17 w 540"/>
                <a:gd name="T91" fmla="*/ 479 h 1784"/>
                <a:gd name="T92" fmla="*/ 19 w 540"/>
                <a:gd name="T93" fmla="*/ 515 h 1784"/>
                <a:gd name="T94" fmla="*/ 36 w 540"/>
                <a:gd name="T95" fmla="*/ 511 h 1784"/>
                <a:gd name="T96" fmla="*/ 62 w 540"/>
                <a:gd name="T97" fmla="*/ 504 h 1784"/>
                <a:gd name="T98" fmla="*/ 62 w 540"/>
                <a:gd name="T99" fmla="*/ 515 h 1784"/>
                <a:gd name="T100" fmla="*/ 86 w 540"/>
                <a:gd name="T101" fmla="*/ 512 h 1784"/>
                <a:gd name="T102" fmla="*/ 82 w 540"/>
                <a:gd name="T103" fmla="*/ 526 h 1784"/>
                <a:gd name="T104" fmla="*/ 61 w 540"/>
                <a:gd name="T105" fmla="*/ 589 h 1784"/>
                <a:gd name="T106" fmla="*/ 149 w 540"/>
                <a:gd name="T107" fmla="*/ 536 h 1784"/>
                <a:gd name="T108" fmla="*/ 128 w 540"/>
                <a:gd name="T109" fmla="*/ 378 h 1784"/>
                <a:gd name="T110" fmla="*/ 191 w 540"/>
                <a:gd name="T111" fmla="*/ 300 h 1784"/>
                <a:gd name="T112" fmla="*/ 183 w 540"/>
                <a:gd name="T113" fmla="*/ 249 h 1784"/>
                <a:gd name="T114" fmla="*/ 165 w 540"/>
                <a:gd name="T115" fmla="*/ 240 h 1784"/>
                <a:gd name="T116" fmla="*/ 154 w 540"/>
                <a:gd name="T117" fmla="*/ 187 h 1784"/>
                <a:gd name="T118" fmla="*/ 153 w 540"/>
                <a:gd name="T119" fmla="*/ 147 h 1784"/>
                <a:gd name="T120" fmla="*/ 150 w 540"/>
                <a:gd name="T121" fmla="*/ 106 h 1784"/>
                <a:gd name="T122" fmla="*/ 247 w 540"/>
                <a:gd name="T123" fmla="*/ 7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0" h="1784">
                  <a:moveTo>
                    <a:pt x="489" y="894"/>
                  </a:moveTo>
                  <a:lnTo>
                    <a:pt x="491" y="898"/>
                  </a:lnTo>
                  <a:lnTo>
                    <a:pt x="492" y="906"/>
                  </a:lnTo>
                  <a:lnTo>
                    <a:pt x="493" y="915"/>
                  </a:lnTo>
                  <a:lnTo>
                    <a:pt x="496" y="919"/>
                  </a:lnTo>
                  <a:lnTo>
                    <a:pt x="496" y="920"/>
                  </a:lnTo>
                  <a:lnTo>
                    <a:pt x="497" y="922"/>
                  </a:lnTo>
                  <a:lnTo>
                    <a:pt x="498" y="922"/>
                  </a:lnTo>
                  <a:lnTo>
                    <a:pt x="500" y="922"/>
                  </a:lnTo>
                  <a:lnTo>
                    <a:pt x="501" y="920"/>
                  </a:lnTo>
                  <a:lnTo>
                    <a:pt x="502" y="919"/>
                  </a:lnTo>
                  <a:lnTo>
                    <a:pt x="502" y="918"/>
                  </a:lnTo>
                  <a:lnTo>
                    <a:pt x="502" y="914"/>
                  </a:lnTo>
                  <a:lnTo>
                    <a:pt x="501" y="911"/>
                  </a:lnTo>
                  <a:lnTo>
                    <a:pt x="500" y="906"/>
                  </a:lnTo>
                  <a:lnTo>
                    <a:pt x="496" y="902"/>
                  </a:lnTo>
                  <a:lnTo>
                    <a:pt x="493" y="898"/>
                  </a:lnTo>
                  <a:lnTo>
                    <a:pt x="489" y="894"/>
                  </a:lnTo>
                  <a:close/>
                  <a:moveTo>
                    <a:pt x="276" y="0"/>
                  </a:moveTo>
                  <a:lnTo>
                    <a:pt x="289" y="1"/>
                  </a:lnTo>
                  <a:lnTo>
                    <a:pt x="302" y="7"/>
                  </a:lnTo>
                  <a:lnTo>
                    <a:pt x="313" y="14"/>
                  </a:lnTo>
                  <a:lnTo>
                    <a:pt x="323" y="28"/>
                  </a:lnTo>
                  <a:lnTo>
                    <a:pt x="332" y="45"/>
                  </a:lnTo>
                  <a:lnTo>
                    <a:pt x="343" y="58"/>
                  </a:lnTo>
                  <a:lnTo>
                    <a:pt x="352" y="67"/>
                  </a:lnTo>
                  <a:lnTo>
                    <a:pt x="361" y="75"/>
                  </a:lnTo>
                  <a:lnTo>
                    <a:pt x="373" y="81"/>
                  </a:lnTo>
                  <a:lnTo>
                    <a:pt x="387" y="90"/>
                  </a:lnTo>
                  <a:lnTo>
                    <a:pt x="400" y="102"/>
                  </a:lnTo>
                  <a:lnTo>
                    <a:pt x="409" y="115"/>
                  </a:lnTo>
                  <a:lnTo>
                    <a:pt x="412" y="127"/>
                  </a:lnTo>
                  <a:lnTo>
                    <a:pt x="408" y="119"/>
                  </a:lnTo>
                  <a:lnTo>
                    <a:pt x="403" y="111"/>
                  </a:lnTo>
                  <a:lnTo>
                    <a:pt x="396" y="104"/>
                  </a:lnTo>
                  <a:lnTo>
                    <a:pt x="388" y="100"/>
                  </a:lnTo>
                  <a:lnTo>
                    <a:pt x="399" y="115"/>
                  </a:lnTo>
                  <a:lnTo>
                    <a:pt x="402" y="130"/>
                  </a:lnTo>
                  <a:lnTo>
                    <a:pt x="400" y="141"/>
                  </a:lnTo>
                  <a:lnTo>
                    <a:pt x="395" y="149"/>
                  </a:lnTo>
                  <a:lnTo>
                    <a:pt x="396" y="139"/>
                  </a:lnTo>
                  <a:lnTo>
                    <a:pt x="395" y="130"/>
                  </a:lnTo>
                  <a:lnTo>
                    <a:pt x="390" y="123"/>
                  </a:lnTo>
                  <a:lnTo>
                    <a:pt x="381" y="117"/>
                  </a:lnTo>
                  <a:lnTo>
                    <a:pt x="388" y="132"/>
                  </a:lnTo>
                  <a:lnTo>
                    <a:pt x="388" y="145"/>
                  </a:lnTo>
                  <a:lnTo>
                    <a:pt x="385" y="157"/>
                  </a:lnTo>
                  <a:lnTo>
                    <a:pt x="377" y="168"/>
                  </a:lnTo>
                  <a:lnTo>
                    <a:pt x="369" y="173"/>
                  </a:lnTo>
                  <a:lnTo>
                    <a:pt x="378" y="186"/>
                  </a:lnTo>
                  <a:lnTo>
                    <a:pt x="379" y="199"/>
                  </a:lnTo>
                  <a:lnTo>
                    <a:pt x="378" y="212"/>
                  </a:lnTo>
                  <a:lnTo>
                    <a:pt x="374" y="224"/>
                  </a:lnTo>
                  <a:lnTo>
                    <a:pt x="370" y="234"/>
                  </a:lnTo>
                  <a:lnTo>
                    <a:pt x="367" y="242"/>
                  </a:lnTo>
                  <a:lnTo>
                    <a:pt x="366" y="248"/>
                  </a:lnTo>
                  <a:lnTo>
                    <a:pt x="366" y="251"/>
                  </a:lnTo>
                  <a:lnTo>
                    <a:pt x="366" y="255"/>
                  </a:lnTo>
                  <a:lnTo>
                    <a:pt x="378" y="261"/>
                  </a:lnTo>
                  <a:lnTo>
                    <a:pt x="388" y="265"/>
                  </a:lnTo>
                  <a:lnTo>
                    <a:pt x="403" y="268"/>
                  </a:lnTo>
                  <a:lnTo>
                    <a:pt x="417" y="272"/>
                  </a:lnTo>
                  <a:lnTo>
                    <a:pt x="432" y="278"/>
                  </a:lnTo>
                  <a:lnTo>
                    <a:pt x="442" y="284"/>
                  </a:lnTo>
                  <a:lnTo>
                    <a:pt x="447" y="293"/>
                  </a:lnTo>
                  <a:lnTo>
                    <a:pt x="453" y="313"/>
                  </a:lnTo>
                  <a:lnTo>
                    <a:pt x="458" y="337"/>
                  </a:lnTo>
                  <a:lnTo>
                    <a:pt x="463" y="363"/>
                  </a:lnTo>
                  <a:lnTo>
                    <a:pt x="466" y="388"/>
                  </a:lnTo>
                  <a:lnTo>
                    <a:pt x="467" y="405"/>
                  </a:lnTo>
                  <a:lnTo>
                    <a:pt x="468" y="426"/>
                  </a:lnTo>
                  <a:lnTo>
                    <a:pt x="471" y="448"/>
                  </a:lnTo>
                  <a:lnTo>
                    <a:pt x="474" y="470"/>
                  </a:lnTo>
                  <a:lnTo>
                    <a:pt x="475" y="492"/>
                  </a:lnTo>
                  <a:lnTo>
                    <a:pt x="476" y="509"/>
                  </a:lnTo>
                  <a:lnTo>
                    <a:pt x="476" y="522"/>
                  </a:lnTo>
                  <a:lnTo>
                    <a:pt x="476" y="543"/>
                  </a:lnTo>
                  <a:lnTo>
                    <a:pt x="481" y="564"/>
                  </a:lnTo>
                  <a:lnTo>
                    <a:pt x="488" y="589"/>
                  </a:lnTo>
                  <a:lnTo>
                    <a:pt x="491" y="602"/>
                  </a:lnTo>
                  <a:lnTo>
                    <a:pt x="493" y="619"/>
                  </a:lnTo>
                  <a:lnTo>
                    <a:pt x="496" y="639"/>
                  </a:lnTo>
                  <a:lnTo>
                    <a:pt x="500" y="669"/>
                  </a:lnTo>
                  <a:lnTo>
                    <a:pt x="502" y="697"/>
                  </a:lnTo>
                  <a:lnTo>
                    <a:pt x="505" y="721"/>
                  </a:lnTo>
                  <a:lnTo>
                    <a:pt x="506" y="748"/>
                  </a:lnTo>
                  <a:lnTo>
                    <a:pt x="508" y="772"/>
                  </a:lnTo>
                  <a:lnTo>
                    <a:pt x="510" y="796"/>
                  </a:lnTo>
                  <a:lnTo>
                    <a:pt x="515" y="818"/>
                  </a:lnTo>
                  <a:lnTo>
                    <a:pt x="521" y="833"/>
                  </a:lnTo>
                  <a:lnTo>
                    <a:pt x="522" y="842"/>
                  </a:lnTo>
                  <a:lnTo>
                    <a:pt x="522" y="848"/>
                  </a:lnTo>
                  <a:lnTo>
                    <a:pt x="521" y="852"/>
                  </a:lnTo>
                  <a:lnTo>
                    <a:pt x="521" y="854"/>
                  </a:lnTo>
                  <a:lnTo>
                    <a:pt x="522" y="855"/>
                  </a:lnTo>
                  <a:lnTo>
                    <a:pt x="527" y="861"/>
                  </a:lnTo>
                  <a:lnTo>
                    <a:pt x="532" y="869"/>
                  </a:lnTo>
                  <a:lnTo>
                    <a:pt x="538" y="880"/>
                  </a:lnTo>
                  <a:lnTo>
                    <a:pt x="540" y="892"/>
                  </a:lnTo>
                  <a:lnTo>
                    <a:pt x="540" y="903"/>
                  </a:lnTo>
                  <a:lnTo>
                    <a:pt x="536" y="920"/>
                  </a:lnTo>
                  <a:lnTo>
                    <a:pt x="534" y="933"/>
                  </a:lnTo>
                  <a:lnTo>
                    <a:pt x="531" y="941"/>
                  </a:lnTo>
                  <a:lnTo>
                    <a:pt x="525" y="947"/>
                  </a:lnTo>
                  <a:lnTo>
                    <a:pt x="518" y="950"/>
                  </a:lnTo>
                  <a:lnTo>
                    <a:pt x="511" y="958"/>
                  </a:lnTo>
                  <a:lnTo>
                    <a:pt x="505" y="966"/>
                  </a:lnTo>
                  <a:lnTo>
                    <a:pt x="497" y="973"/>
                  </a:lnTo>
                  <a:lnTo>
                    <a:pt x="496" y="974"/>
                  </a:lnTo>
                  <a:lnTo>
                    <a:pt x="492" y="975"/>
                  </a:lnTo>
                  <a:lnTo>
                    <a:pt x="489" y="975"/>
                  </a:lnTo>
                  <a:lnTo>
                    <a:pt x="487" y="974"/>
                  </a:lnTo>
                  <a:lnTo>
                    <a:pt x="487" y="973"/>
                  </a:lnTo>
                  <a:lnTo>
                    <a:pt x="487" y="970"/>
                  </a:lnTo>
                  <a:lnTo>
                    <a:pt x="488" y="966"/>
                  </a:lnTo>
                  <a:lnTo>
                    <a:pt x="491" y="964"/>
                  </a:lnTo>
                  <a:lnTo>
                    <a:pt x="494" y="961"/>
                  </a:lnTo>
                  <a:lnTo>
                    <a:pt x="496" y="958"/>
                  </a:lnTo>
                  <a:lnTo>
                    <a:pt x="498" y="956"/>
                  </a:lnTo>
                  <a:lnTo>
                    <a:pt x="498" y="954"/>
                  </a:lnTo>
                  <a:lnTo>
                    <a:pt x="498" y="953"/>
                  </a:lnTo>
                  <a:lnTo>
                    <a:pt x="496" y="952"/>
                  </a:lnTo>
                  <a:lnTo>
                    <a:pt x="493" y="950"/>
                  </a:lnTo>
                  <a:lnTo>
                    <a:pt x="489" y="950"/>
                  </a:lnTo>
                  <a:lnTo>
                    <a:pt x="484" y="950"/>
                  </a:lnTo>
                  <a:lnTo>
                    <a:pt x="480" y="950"/>
                  </a:lnTo>
                  <a:lnTo>
                    <a:pt x="477" y="949"/>
                  </a:lnTo>
                  <a:lnTo>
                    <a:pt x="476" y="949"/>
                  </a:lnTo>
                  <a:lnTo>
                    <a:pt x="476" y="948"/>
                  </a:lnTo>
                  <a:lnTo>
                    <a:pt x="476" y="945"/>
                  </a:lnTo>
                  <a:lnTo>
                    <a:pt x="479" y="941"/>
                  </a:lnTo>
                  <a:lnTo>
                    <a:pt x="481" y="935"/>
                  </a:lnTo>
                  <a:lnTo>
                    <a:pt x="484" y="930"/>
                  </a:lnTo>
                  <a:lnTo>
                    <a:pt x="484" y="923"/>
                  </a:lnTo>
                  <a:lnTo>
                    <a:pt x="480" y="915"/>
                  </a:lnTo>
                  <a:lnTo>
                    <a:pt x="475" y="902"/>
                  </a:lnTo>
                  <a:lnTo>
                    <a:pt x="471" y="890"/>
                  </a:lnTo>
                  <a:lnTo>
                    <a:pt x="470" y="877"/>
                  </a:lnTo>
                  <a:lnTo>
                    <a:pt x="467" y="867"/>
                  </a:lnTo>
                  <a:lnTo>
                    <a:pt x="466" y="859"/>
                  </a:lnTo>
                  <a:lnTo>
                    <a:pt x="464" y="856"/>
                  </a:lnTo>
                  <a:lnTo>
                    <a:pt x="464" y="856"/>
                  </a:lnTo>
                  <a:lnTo>
                    <a:pt x="463" y="856"/>
                  </a:lnTo>
                  <a:lnTo>
                    <a:pt x="460" y="858"/>
                  </a:lnTo>
                  <a:lnTo>
                    <a:pt x="458" y="858"/>
                  </a:lnTo>
                  <a:lnTo>
                    <a:pt x="455" y="858"/>
                  </a:lnTo>
                  <a:lnTo>
                    <a:pt x="453" y="856"/>
                  </a:lnTo>
                  <a:lnTo>
                    <a:pt x="450" y="855"/>
                  </a:lnTo>
                  <a:lnTo>
                    <a:pt x="449" y="852"/>
                  </a:lnTo>
                  <a:lnTo>
                    <a:pt x="447" y="848"/>
                  </a:lnTo>
                  <a:lnTo>
                    <a:pt x="446" y="839"/>
                  </a:lnTo>
                  <a:lnTo>
                    <a:pt x="445" y="825"/>
                  </a:lnTo>
                  <a:lnTo>
                    <a:pt x="442" y="805"/>
                  </a:lnTo>
                  <a:lnTo>
                    <a:pt x="438" y="782"/>
                  </a:lnTo>
                  <a:lnTo>
                    <a:pt x="436" y="757"/>
                  </a:lnTo>
                  <a:lnTo>
                    <a:pt x="432" y="731"/>
                  </a:lnTo>
                  <a:lnTo>
                    <a:pt x="428" y="706"/>
                  </a:lnTo>
                  <a:lnTo>
                    <a:pt x="424" y="682"/>
                  </a:lnTo>
                  <a:lnTo>
                    <a:pt x="420" y="661"/>
                  </a:lnTo>
                  <a:lnTo>
                    <a:pt x="416" y="640"/>
                  </a:lnTo>
                  <a:lnTo>
                    <a:pt x="412" y="618"/>
                  </a:lnTo>
                  <a:lnTo>
                    <a:pt x="408" y="596"/>
                  </a:lnTo>
                  <a:lnTo>
                    <a:pt x="404" y="573"/>
                  </a:lnTo>
                  <a:lnTo>
                    <a:pt x="402" y="554"/>
                  </a:lnTo>
                  <a:lnTo>
                    <a:pt x="399" y="538"/>
                  </a:lnTo>
                  <a:lnTo>
                    <a:pt x="398" y="526"/>
                  </a:lnTo>
                  <a:lnTo>
                    <a:pt x="396" y="521"/>
                  </a:lnTo>
                  <a:lnTo>
                    <a:pt x="395" y="522"/>
                  </a:lnTo>
                  <a:lnTo>
                    <a:pt x="392" y="529"/>
                  </a:lnTo>
                  <a:lnTo>
                    <a:pt x="388" y="541"/>
                  </a:lnTo>
                  <a:lnTo>
                    <a:pt x="385" y="555"/>
                  </a:lnTo>
                  <a:lnTo>
                    <a:pt x="382" y="571"/>
                  </a:lnTo>
                  <a:lnTo>
                    <a:pt x="381" y="587"/>
                  </a:lnTo>
                  <a:lnTo>
                    <a:pt x="381" y="604"/>
                  </a:lnTo>
                  <a:lnTo>
                    <a:pt x="382" y="626"/>
                  </a:lnTo>
                  <a:lnTo>
                    <a:pt x="386" y="648"/>
                  </a:lnTo>
                  <a:lnTo>
                    <a:pt x="391" y="672"/>
                  </a:lnTo>
                  <a:lnTo>
                    <a:pt x="396" y="693"/>
                  </a:lnTo>
                  <a:lnTo>
                    <a:pt x="402" y="708"/>
                  </a:lnTo>
                  <a:lnTo>
                    <a:pt x="408" y="725"/>
                  </a:lnTo>
                  <a:lnTo>
                    <a:pt x="413" y="744"/>
                  </a:lnTo>
                  <a:lnTo>
                    <a:pt x="417" y="761"/>
                  </a:lnTo>
                  <a:lnTo>
                    <a:pt x="421" y="775"/>
                  </a:lnTo>
                  <a:lnTo>
                    <a:pt x="425" y="784"/>
                  </a:lnTo>
                  <a:lnTo>
                    <a:pt x="425" y="787"/>
                  </a:lnTo>
                  <a:lnTo>
                    <a:pt x="425" y="788"/>
                  </a:lnTo>
                  <a:lnTo>
                    <a:pt x="424" y="789"/>
                  </a:lnTo>
                  <a:lnTo>
                    <a:pt x="421" y="791"/>
                  </a:lnTo>
                  <a:lnTo>
                    <a:pt x="419" y="792"/>
                  </a:lnTo>
                  <a:lnTo>
                    <a:pt x="416" y="792"/>
                  </a:lnTo>
                  <a:lnTo>
                    <a:pt x="415" y="792"/>
                  </a:lnTo>
                  <a:lnTo>
                    <a:pt x="413" y="792"/>
                  </a:lnTo>
                  <a:lnTo>
                    <a:pt x="412" y="792"/>
                  </a:lnTo>
                  <a:lnTo>
                    <a:pt x="412" y="795"/>
                  </a:lnTo>
                  <a:lnTo>
                    <a:pt x="413" y="804"/>
                  </a:lnTo>
                  <a:lnTo>
                    <a:pt x="415" y="818"/>
                  </a:lnTo>
                  <a:lnTo>
                    <a:pt x="416" y="835"/>
                  </a:lnTo>
                  <a:lnTo>
                    <a:pt x="417" y="854"/>
                  </a:lnTo>
                  <a:lnTo>
                    <a:pt x="417" y="873"/>
                  </a:lnTo>
                  <a:lnTo>
                    <a:pt x="416" y="892"/>
                  </a:lnTo>
                  <a:lnTo>
                    <a:pt x="415" y="909"/>
                  </a:lnTo>
                  <a:lnTo>
                    <a:pt x="411" y="926"/>
                  </a:lnTo>
                  <a:lnTo>
                    <a:pt x="405" y="949"/>
                  </a:lnTo>
                  <a:lnTo>
                    <a:pt x="399" y="977"/>
                  </a:lnTo>
                  <a:lnTo>
                    <a:pt x="391" y="1007"/>
                  </a:lnTo>
                  <a:lnTo>
                    <a:pt x="385" y="1038"/>
                  </a:lnTo>
                  <a:lnTo>
                    <a:pt x="377" y="1070"/>
                  </a:lnTo>
                  <a:lnTo>
                    <a:pt x="370" y="1098"/>
                  </a:lnTo>
                  <a:lnTo>
                    <a:pt x="365" y="1125"/>
                  </a:lnTo>
                  <a:lnTo>
                    <a:pt x="361" y="1144"/>
                  </a:lnTo>
                  <a:lnTo>
                    <a:pt x="357" y="1173"/>
                  </a:lnTo>
                  <a:lnTo>
                    <a:pt x="353" y="1198"/>
                  </a:lnTo>
                  <a:lnTo>
                    <a:pt x="350" y="1219"/>
                  </a:lnTo>
                  <a:lnTo>
                    <a:pt x="349" y="1233"/>
                  </a:lnTo>
                  <a:lnTo>
                    <a:pt x="348" y="1241"/>
                  </a:lnTo>
                  <a:lnTo>
                    <a:pt x="349" y="1248"/>
                  </a:lnTo>
                  <a:lnTo>
                    <a:pt x="352" y="1261"/>
                  </a:lnTo>
                  <a:lnTo>
                    <a:pt x="354" y="1276"/>
                  </a:lnTo>
                  <a:lnTo>
                    <a:pt x="358" y="1293"/>
                  </a:lnTo>
                  <a:lnTo>
                    <a:pt x="362" y="1313"/>
                  </a:lnTo>
                  <a:lnTo>
                    <a:pt x="366" y="1330"/>
                  </a:lnTo>
                  <a:lnTo>
                    <a:pt x="370" y="1345"/>
                  </a:lnTo>
                  <a:lnTo>
                    <a:pt x="373" y="1355"/>
                  </a:lnTo>
                  <a:lnTo>
                    <a:pt x="374" y="1369"/>
                  </a:lnTo>
                  <a:lnTo>
                    <a:pt x="374" y="1385"/>
                  </a:lnTo>
                  <a:lnTo>
                    <a:pt x="374" y="1401"/>
                  </a:lnTo>
                  <a:lnTo>
                    <a:pt x="374" y="1417"/>
                  </a:lnTo>
                  <a:lnTo>
                    <a:pt x="377" y="1430"/>
                  </a:lnTo>
                  <a:lnTo>
                    <a:pt x="382" y="1440"/>
                  </a:lnTo>
                  <a:lnTo>
                    <a:pt x="388" y="1457"/>
                  </a:lnTo>
                  <a:lnTo>
                    <a:pt x="395" y="1474"/>
                  </a:lnTo>
                  <a:lnTo>
                    <a:pt x="402" y="1492"/>
                  </a:lnTo>
                  <a:lnTo>
                    <a:pt x="408" y="1508"/>
                  </a:lnTo>
                  <a:lnTo>
                    <a:pt x="412" y="1521"/>
                  </a:lnTo>
                  <a:lnTo>
                    <a:pt x="416" y="1533"/>
                  </a:lnTo>
                  <a:lnTo>
                    <a:pt x="420" y="1542"/>
                  </a:lnTo>
                  <a:lnTo>
                    <a:pt x="425" y="1554"/>
                  </a:lnTo>
                  <a:lnTo>
                    <a:pt x="432" y="1571"/>
                  </a:lnTo>
                  <a:lnTo>
                    <a:pt x="436" y="1585"/>
                  </a:lnTo>
                  <a:lnTo>
                    <a:pt x="437" y="1596"/>
                  </a:lnTo>
                  <a:lnTo>
                    <a:pt x="437" y="1605"/>
                  </a:lnTo>
                  <a:lnTo>
                    <a:pt x="436" y="1616"/>
                  </a:lnTo>
                  <a:lnTo>
                    <a:pt x="432" y="1629"/>
                  </a:lnTo>
                  <a:lnTo>
                    <a:pt x="425" y="1656"/>
                  </a:lnTo>
                  <a:lnTo>
                    <a:pt x="424" y="1682"/>
                  </a:lnTo>
                  <a:lnTo>
                    <a:pt x="424" y="1703"/>
                  </a:lnTo>
                  <a:lnTo>
                    <a:pt x="421" y="1720"/>
                  </a:lnTo>
                  <a:lnTo>
                    <a:pt x="413" y="1735"/>
                  </a:lnTo>
                  <a:lnTo>
                    <a:pt x="400" y="1745"/>
                  </a:lnTo>
                  <a:lnTo>
                    <a:pt x="388" y="1753"/>
                  </a:lnTo>
                  <a:lnTo>
                    <a:pt x="377" y="1757"/>
                  </a:lnTo>
                  <a:lnTo>
                    <a:pt x="365" y="1757"/>
                  </a:lnTo>
                  <a:lnTo>
                    <a:pt x="354" y="1750"/>
                  </a:lnTo>
                  <a:lnTo>
                    <a:pt x="345" y="1740"/>
                  </a:lnTo>
                  <a:lnTo>
                    <a:pt x="341" y="1727"/>
                  </a:lnTo>
                  <a:lnTo>
                    <a:pt x="343" y="1714"/>
                  </a:lnTo>
                  <a:lnTo>
                    <a:pt x="347" y="1698"/>
                  </a:lnTo>
                  <a:lnTo>
                    <a:pt x="353" y="1678"/>
                  </a:lnTo>
                  <a:lnTo>
                    <a:pt x="356" y="1660"/>
                  </a:lnTo>
                  <a:lnTo>
                    <a:pt x="357" y="1647"/>
                  </a:lnTo>
                  <a:lnTo>
                    <a:pt x="357" y="1640"/>
                  </a:lnTo>
                  <a:lnTo>
                    <a:pt x="357" y="1634"/>
                  </a:lnTo>
                  <a:lnTo>
                    <a:pt x="357" y="1626"/>
                  </a:lnTo>
                  <a:lnTo>
                    <a:pt x="354" y="1617"/>
                  </a:lnTo>
                  <a:lnTo>
                    <a:pt x="349" y="1604"/>
                  </a:lnTo>
                  <a:lnTo>
                    <a:pt x="340" y="1585"/>
                  </a:lnTo>
                  <a:lnTo>
                    <a:pt x="332" y="1568"/>
                  </a:lnTo>
                  <a:lnTo>
                    <a:pt x="326" y="1553"/>
                  </a:lnTo>
                  <a:lnTo>
                    <a:pt x="320" y="1541"/>
                  </a:lnTo>
                  <a:lnTo>
                    <a:pt x="319" y="1536"/>
                  </a:lnTo>
                  <a:lnTo>
                    <a:pt x="318" y="1532"/>
                  </a:lnTo>
                  <a:lnTo>
                    <a:pt x="316" y="1528"/>
                  </a:lnTo>
                  <a:lnTo>
                    <a:pt x="315" y="1525"/>
                  </a:lnTo>
                  <a:lnTo>
                    <a:pt x="315" y="1524"/>
                  </a:lnTo>
                  <a:lnTo>
                    <a:pt x="314" y="1524"/>
                  </a:lnTo>
                  <a:lnTo>
                    <a:pt x="313" y="1525"/>
                  </a:lnTo>
                  <a:lnTo>
                    <a:pt x="311" y="1528"/>
                  </a:lnTo>
                  <a:lnTo>
                    <a:pt x="310" y="1532"/>
                  </a:lnTo>
                  <a:lnTo>
                    <a:pt x="307" y="1551"/>
                  </a:lnTo>
                  <a:lnTo>
                    <a:pt x="305" y="1570"/>
                  </a:lnTo>
                  <a:lnTo>
                    <a:pt x="305" y="1587"/>
                  </a:lnTo>
                  <a:lnTo>
                    <a:pt x="306" y="1598"/>
                  </a:lnTo>
                  <a:lnTo>
                    <a:pt x="306" y="1613"/>
                  </a:lnTo>
                  <a:lnTo>
                    <a:pt x="306" y="1627"/>
                  </a:lnTo>
                  <a:lnTo>
                    <a:pt x="305" y="1639"/>
                  </a:lnTo>
                  <a:lnTo>
                    <a:pt x="301" y="1651"/>
                  </a:lnTo>
                  <a:lnTo>
                    <a:pt x="298" y="1663"/>
                  </a:lnTo>
                  <a:lnTo>
                    <a:pt x="293" y="1677"/>
                  </a:lnTo>
                  <a:lnTo>
                    <a:pt x="288" y="1694"/>
                  </a:lnTo>
                  <a:lnTo>
                    <a:pt x="285" y="1712"/>
                  </a:lnTo>
                  <a:lnTo>
                    <a:pt x="284" y="1731"/>
                  </a:lnTo>
                  <a:lnTo>
                    <a:pt x="282" y="1742"/>
                  </a:lnTo>
                  <a:lnTo>
                    <a:pt x="282" y="1756"/>
                  </a:lnTo>
                  <a:lnTo>
                    <a:pt x="282" y="1769"/>
                  </a:lnTo>
                  <a:lnTo>
                    <a:pt x="281" y="1779"/>
                  </a:lnTo>
                  <a:lnTo>
                    <a:pt x="281" y="1782"/>
                  </a:lnTo>
                  <a:lnTo>
                    <a:pt x="271" y="1782"/>
                  </a:lnTo>
                  <a:lnTo>
                    <a:pt x="271" y="1778"/>
                  </a:lnTo>
                  <a:lnTo>
                    <a:pt x="272" y="1769"/>
                  </a:lnTo>
                  <a:lnTo>
                    <a:pt x="273" y="1756"/>
                  </a:lnTo>
                  <a:lnTo>
                    <a:pt x="273" y="1744"/>
                  </a:lnTo>
                  <a:lnTo>
                    <a:pt x="273" y="1732"/>
                  </a:lnTo>
                  <a:lnTo>
                    <a:pt x="273" y="1722"/>
                  </a:lnTo>
                  <a:lnTo>
                    <a:pt x="273" y="1714"/>
                  </a:lnTo>
                  <a:lnTo>
                    <a:pt x="272" y="1711"/>
                  </a:lnTo>
                  <a:lnTo>
                    <a:pt x="272" y="1715"/>
                  </a:lnTo>
                  <a:lnTo>
                    <a:pt x="268" y="1723"/>
                  </a:lnTo>
                  <a:lnTo>
                    <a:pt x="264" y="1733"/>
                  </a:lnTo>
                  <a:lnTo>
                    <a:pt x="261" y="1745"/>
                  </a:lnTo>
                  <a:lnTo>
                    <a:pt x="260" y="1753"/>
                  </a:lnTo>
                  <a:lnTo>
                    <a:pt x="256" y="1762"/>
                  </a:lnTo>
                  <a:lnTo>
                    <a:pt x="248" y="1770"/>
                  </a:lnTo>
                  <a:lnTo>
                    <a:pt x="235" y="1777"/>
                  </a:lnTo>
                  <a:lnTo>
                    <a:pt x="220" y="1780"/>
                  </a:lnTo>
                  <a:lnTo>
                    <a:pt x="206" y="1782"/>
                  </a:lnTo>
                  <a:lnTo>
                    <a:pt x="192" y="1784"/>
                  </a:lnTo>
                  <a:lnTo>
                    <a:pt x="179" y="1784"/>
                  </a:lnTo>
                  <a:lnTo>
                    <a:pt x="167" y="1784"/>
                  </a:lnTo>
                  <a:lnTo>
                    <a:pt x="157" y="1783"/>
                  </a:lnTo>
                  <a:lnTo>
                    <a:pt x="150" y="1779"/>
                  </a:lnTo>
                  <a:lnTo>
                    <a:pt x="149" y="1770"/>
                  </a:lnTo>
                  <a:lnTo>
                    <a:pt x="153" y="1762"/>
                  </a:lnTo>
                  <a:lnTo>
                    <a:pt x="161" y="1753"/>
                  </a:lnTo>
                  <a:lnTo>
                    <a:pt x="169" y="1742"/>
                  </a:lnTo>
                  <a:lnTo>
                    <a:pt x="176" y="1729"/>
                  </a:lnTo>
                  <a:lnTo>
                    <a:pt x="182" y="1712"/>
                  </a:lnTo>
                  <a:lnTo>
                    <a:pt x="187" y="1695"/>
                  </a:lnTo>
                  <a:lnTo>
                    <a:pt x="191" y="1682"/>
                  </a:lnTo>
                  <a:lnTo>
                    <a:pt x="193" y="1670"/>
                  </a:lnTo>
                  <a:lnTo>
                    <a:pt x="196" y="1655"/>
                  </a:lnTo>
                  <a:lnTo>
                    <a:pt x="200" y="1636"/>
                  </a:lnTo>
                  <a:lnTo>
                    <a:pt x="203" y="1619"/>
                  </a:lnTo>
                  <a:lnTo>
                    <a:pt x="204" y="1608"/>
                  </a:lnTo>
                  <a:lnTo>
                    <a:pt x="205" y="1597"/>
                  </a:lnTo>
                  <a:lnTo>
                    <a:pt x="209" y="1584"/>
                  </a:lnTo>
                  <a:lnTo>
                    <a:pt x="213" y="1568"/>
                  </a:lnTo>
                  <a:lnTo>
                    <a:pt x="217" y="1554"/>
                  </a:lnTo>
                  <a:lnTo>
                    <a:pt x="218" y="1538"/>
                  </a:lnTo>
                  <a:lnTo>
                    <a:pt x="220" y="1520"/>
                  </a:lnTo>
                  <a:lnTo>
                    <a:pt x="221" y="1503"/>
                  </a:lnTo>
                  <a:lnTo>
                    <a:pt x="222" y="1487"/>
                  </a:lnTo>
                  <a:lnTo>
                    <a:pt x="221" y="1475"/>
                  </a:lnTo>
                  <a:lnTo>
                    <a:pt x="221" y="1468"/>
                  </a:lnTo>
                  <a:lnTo>
                    <a:pt x="222" y="1454"/>
                  </a:lnTo>
                  <a:lnTo>
                    <a:pt x="225" y="1439"/>
                  </a:lnTo>
                  <a:lnTo>
                    <a:pt x="227" y="1420"/>
                  </a:lnTo>
                  <a:lnTo>
                    <a:pt x="230" y="1402"/>
                  </a:lnTo>
                  <a:lnTo>
                    <a:pt x="233" y="1385"/>
                  </a:lnTo>
                  <a:lnTo>
                    <a:pt x="234" y="1371"/>
                  </a:lnTo>
                  <a:lnTo>
                    <a:pt x="234" y="1348"/>
                  </a:lnTo>
                  <a:lnTo>
                    <a:pt x="235" y="1321"/>
                  </a:lnTo>
                  <a:lnTo>
                    <a:pt x="237" y="1291"/>
                  </a:lnTo>
                  <a:lnTo>
                    <a:pt x="237" y="1261"/>
                  </a:lnTo>
                  <a:lnTo>
                    <a:pt x="234" y="1235"/>
                  </a:lnTo>
                  <a:lnTo>
                    <a:pt x="230" y="1218"/>
                  </a:lnTo>
                  <a:lnTo>
                    <a:pt x="223" y="1195"/>
                  </a:lnTo>
                  <a:lnTo>
                    <a:pt x="217" y="1169"/>
                  </a:lnTo>
                  <a:lnTo>
                    <a:pt x="208" y="1142"/>
                  </a:lnTo>
                  <a:lnTo>
                    <a:pt x="200" y="1113"/>
                  </a:lnTo>
                  <a:lnTo>
                    <a:pt x="191" y="1085"/>
                  </a:lnTo>
                  <a:lnTo>
                    <a:pt x="183" y="1058"/>
                  </a:lnTo>
                  <a:lnTo>
                    <a:pt x="175" y="1034"/>
                  </a:lnTo>
                  <a:lnTo>
                    <a:pt x="165" y="999"/>
                  </a:lnTo>
                  <a:lnTo>
                    <a:pt x="155" y="964"/>
                  </a:lnTo>
                  <a:lnTo>
                    <a:pt x="148" y="930"/>
                  </a:lnTo>
                  <a:lnTo>
                    <a:pt x="142" y="899"/>
                  </a:lnTo>
                  <a:lnTo>
                    <a:pt x="141" y="873"/>
                  </a:lnTo>
                  <a:lnTo>
                    <a:pt x="140" y="851"/>
                  </a:lnTo>
                  <a:lnTo>
                    <a:pt x="140" y="833"/>
                  </a:lnTo>
                  <a:lnTo>
                    <a:pt x="140" y="817"/>
                  </a:lnTo>
                  <a:lnTo>
                    <a:pt x="138" y="808"/>
                  </a:lnTo>
                  <a:lnTo>
                    <a:pt x="138" y="804"/>
                  </a:lnTo>
                  <a:lnTo>
                    <a:pt x="125" y="800"/>
                  </a:lnTo>
                  <a:lnTo>
                    <a:pt x="125" y="796"/>
                  </a:lnTo>
                  <a:lnTo>
                    <a:pt x="128" y="786"/>
                  </a:lnTo>
                  <a:lnTo>
                    <a:pt x="131" y="770"/>
                  </a:lnTo>
                  <a:lnTo>
                    <a:pt x="133" y="753"/>
                  </a:lnTo>
                  <a:lnTo>
                    <a:pt x="137" y="736"/>
                  </a:lnTo>
                  <a:lnTo>
                    <a:pt x="142" y="719"/>
                  </a:lnTo>
                  <a:lnTo>
                    <a:pt x="148" y="706"/>
                  </a:lnTo>
                  <a:lnTo>
                    <a:pt x="154" y="691"/>
                  </a:lnTo>
                  <a:lnTo>
                    <a:pt x="158" y="676"/>
                  </a:lnTo>
                  <a:lnTo>
                    <a:pt x="159" y="661"/>
                  </a:lnTo>
                  <a:lnTo>
                    <a:pt x="161" y="651"/>
                  </a:lnTo>
                  <a:lnTo>
                    <a:pt x="159" y="647"/>
                  </a:lnTo>
                  <a:lnTo>
                    <a:pt x="157" y="648"/>
                  </a:lnTo>
                  <a:lnTo>
                    <a:pt x="148" y="649"/>
                  </a:lnTo>
                  <a:lnTo>
                    <a:pt x="133" y="651"/>
                  </a:lnTo>
                  <a:lnTo>
                    <a:pt x="117" y="652"/>
                  </a:lnTo>
                  <a:lnTo>
                    <a:pt x="100" y="653"/>
                  </a:lnTo>
                  <a:lnTo>
                    <a:pt x="83" y="655"/>
                  </a:lnTo>
                  <a:lnTo>
                    <a:pt x="70" y="655"/>
                  </a:lnTo>
                  <a:lnTo>
                    <a:pt x="61" y="655"/>
                  </a:lnTo>
                  <a:lnTo>
                    <a:pt x="51" y="653"/>
                  </a:lnTo>
                  <a:lnTo>
                    <a:pt x="44" y="649"/>
                  </a:lnTo>
                  <a:lnTo>
                    <a:pt x="40" y="642"/>
                  </a:lnTo>
                  <a:lnTo>
                    <a:pt x="34" y="631"/>
                  </a:lnTo>
                  <a:lnTo>
                    <a:pt x="26" y="613"/>
                  </a:lnTo>
                  <a:lnTo>
                    <a:pt x="21" y="594"/>
                  </a:lnTo>
                  <a:lnTo>
                    <a:pt x="15" y="576"/>
                  </a:lnTo>
                  <a:lnTo>
                    <a:pt x="11" y="568"/>
                  </a:lnTo>
                  <a:lnTo>
                    <a:pt x="10" y="563"/>
                  </a:lnTo>
                  <a:lnTo>
                    <a:pt x="7" y="559"/>
                  </a:lnTo>
                  <a:lnTo>
                    <a:pt x="6" y="555"/>
                  </a:lnTo>
                  <a:lnTo>
                    <a:pt x="4" y="549"/>
                  </a:lnTo>
                  <a:lnTo>
                    <a:pt x="1" y="542"/>
                  </a:lnTo>
                  <a:lnTo>
                    <a:pt x="0" y="536"/>
                  </a:lnTo>
                  <a:lnTo>
                    <a:pt x="1" y="529"/>
                  </a:lnTo>
                  <a:lnTo>
                    <a:pt x="1" y="520"/>
                  </a:lnTo>
                  <a:lnTo>
                    <a:pt x="1" y="511"/>
                  </a:lnTo>
                  <a:lnTo>
                    <a:pt x="2" y="504"/>
                  </a:lnTo>
                  <a:lnTo>
                    <a:pt x="5" y="498"/>
                  </a:lnTo>
                  <a:lnTo>
                    <a:pt x="10" y="490"/>
                  </a:lnTo>
                  <a:lnTo>
                    <a:pt x="17" y="479"/>
                  </a:lnTo>
                  <a:lnTo>
                    <a:pt x="22" y="469"/>
                  </a:lnTo>
                  <a:lnTo>
                    <a:pt x="28" y="462"/>
                  </a:lnTo>
                  <a:lnTo>
                    <a:pt x="34" y="461"/>
                  </a:lnTo>
                  <a:lnTo>
                    <a:pt x="38" y="465"/>
                  </a:lnTo>
                  <a:lnTo>
                    <a:pt x="35" y="473"/>
                  </a:lnTo>
                  <a:lnTo>
                    <a:pt x="31" y="481"/>
                  </a:lnTo>
                  <a:lnTo>
                    <a:pt x="26" y="491"/>
                  </a:lnTo>
                  <a:lnTo>
                    <a:pt x="22" y="503"/>
                  </a:lnTo>
                  <a:lnTo>
                    <a:pt x="19" y="515"/>
                  </a:lnTo>
                  <a:lnTo>
                    <a:pt x="19" y="524"/>
                  </a:lnTo>
                  <a:lnTo>
                    <a:pt x="18" y="528"/>
                  </a:lnTo>
                  <a:lnTo>
                    <a:pt x="19" y="528"/>
                  </a:lnTo>
                  <a:lnTo>
                    <a:pt x="21" y="528"/>
                  </a:lnTo>
                  <a:lnTo>
                    <a:pt x="23" y="525"/>
                  </a:lnTo>
                  <a:lnTo>
                    <a:pt x="27" y="524"/>
                  </a:lnTo>
                  <a:lnTo>
                    <a:pt x="31" y="520"/>
                  </a:lnTo>
                  <a:lnTo>
                    <a:pt x="34" y="516"/>
                  </a:lnTo>
                  <a:lnTo>
                    <a:pt x="36" y="511"/>
                  </a:lnTo>
                  <a:lnTo>
                    <a:pt x="40" y="504"/>
                  </a:lnTo>
                  <a:lnTo>
                    <a:pt x="47" y="496"/>
                  </a:lnTo>
                  <a:lnTo>
                    <a:pt x="55" y="490"/>
                  </a:lnTo>
                  <a:lnTo>
                    <a:pt x="62" y="484"/>
                  </a:lnTo>
                  <a:lnTo>
                    <a:pt x="69" y="482"/>
                  </a:lnTo>
                  <a:lnTo>
                    <a:pt x="72" y="483"/>
                  </a:lnTo>
                  <a:lnTo>
                    <a:pt x="73" y="490"/>
                  </a:lnTo>
                  <a:lnTo>
                    <a:pt x="69" y="496"/>
                  </a:lnTo>
                  <a:lnTo>
                    <a:pt x="62" y="504"/>
                  </a:lnTo>
                  <a:lnTo>
                    <a:pt x="55" y="515"/>
                  </a:lnTo>
                  <a:lnTo>
                    <a:pt x="48" y="524"/>
                  </a:lnTo>
                  <a:lnTo>
                    <a:pt x="44" y="530"/>
                  </a:lnTo>
                  <a:lnTo>
                    <a:pt x="42" y="536"/>
                  </a:lnTo>
                  <a:lnTo>
                    <a:pt x="42" y="538"/>
                  </a:lnTo>
                  <a:lnTo>
                    <a:pt x="44" y="536"/>
                  </a:lnTo>
                  <a:lnTo>
                    <a:pt x="48" y="530"/>
                  </a:lnTo>
                  <a:lnTo>
                    <a:pt x="55" y="522"/>
                  </a:lnTo>
                  <a:lnTo>
                    <a:pt x="62" y="515"/>
                  </a:lnTo>
                  <a:lnTo>
                    <a:pt x="70" y="505"/>
                  </a:lnTo>
                  <a:lnTo>
                    <a:pt x="77" y="499"/>
                  </a:lnTo>
                  <a:lnTo>
                    <a:pt x="83" y="495"/>
                  </a:lnTo>
                  <a:lnTo>
                    <a:pt x="86" y="495"/>
                  </a:lnTo>
                  <a:lnTo>
                    <a:pt x="89" y="499"/>
                  </a:lnTo>
                  <a:lnTo>
                    <a:pt x="90" y="503"/>
                  </a:lnTo>
                  <a:lnTo>
                    <a:pt x="90" y="505"/>
                  </a:lnTo>
                  <a:lnTo>
                    <a:pt x="89" y="508"/>
                  </a:lnTo>
                  <a:lnTo>
                    <a:pt x="86" y="512"/>
                  </a:lnTo>
                  <a:lnTo>
                    <a:pt x="83" y="515"/>
                  </a:lnTo>
                  <a:lnTo>
                    <a:pt x="81" y="518"/>
                  </a:lnTo>
                  <a:lnTo>
                    <a:pt x="79" y="520"/>
                  </a:lnTo>
                  <a:lnTo>
                    <a:pt x="78" y="521"/>
                  </a:lnTo>
                  <a:lnTo>
                    <a:pt x="77" y="522"/>
                  </a:lnTo>
                  <a:lnTo>
                    <a:pt x="78" y="522"/>
                  </a:lnTo>
                  <a:lnTo>
                    <a:pt x="79" y="524"/>
                  </a:lnTo>
                  <a:lnTo>
                    <a:pt x="81" y="525"/>
                  </a:lnTo>
                  <a:lnTo>
                    <a:pt x="82" y="526"/>
                  </a:lnTo>
                  <a:lnTo>
                    <a:pt x="82" y="529"/>
                  </a:lnTo>
                  <a:lnTo>
                    <a:pt x="82" y="532"/>
                  </a:lnTo>
                  <a:lnTo>
                    <a:pt x="81" y="534"/>
                  </a:lnTo>
                  <a:lnTo>
                    <a:pt x="78" y="538"/>
                  </a:lnTo>
                  <a:lnTo>
                    <a:pt x="70" y="547"/>
                  </a:lnTo>
                  <a:lnTo>
                    <a:pt x="65" y="558"/>
                  </a:lnTo>
                  <a:lnTo>
                    <a:pt x="61" y="570"/>
                  </a:lnTo>
                  <a:lnTo>
                    <a:pt x="61" y="579"/>
                  </a:lnTo>
                  <a:lnTo>
                    <a:pt x="61" y="589"/>
                  </a:lnTo>
                  <a:lnTo>
                    <a:pt x="62" y="596"/>
                  </a:lnTo>
                  <a:lnTo>
                    <a:pt x="62" y="598"/>
                  </a:lnTo>
                  <a:lnTo>
                    <a:pt x="74" y="623"/>
                  </a:lnTo>
                  <a:lnTo>
                    <a:pt x="158" y="579"/>
                  </a:lnTo>
                  <a:lnTo>
                    <a:pt x="151" y="567"/>
                  </a:lnTo>
                  <a:lnTo>
                    <a:pt x="157" y="556"/>
                  </a:lnTo>
                  <a:lnTo>
                    <a:pt x="155" y="554"/>
                  </a:lnTo>
                  <a:lnTo>
                    <a:pt x="153" y="546"/>
                  </a:lnTo>
                  <a:lnTo>
                    <a:pt x="149" y="536"/>
                  </a:lnTo>
                  <a:lnTo>
                    <a:pt x="145" y="521"/>
                  </a:lnTo>
                  <a:lnTo>
                    <a:pt x="141" y="503"/>
                  </a:lnTo>
                  <a:lnTo>
                    <a:pt x="138" y="479"/>
                  </a:lnTo>
                  <a:lnTo>
                    <a:pt x="138" y="458"/>
                  </a:lnTo>
                  <a:lnTo>
                    <a:pt x="140" y="439"/>
                  </a:lnTo>
                  <a:lnTo>
                    <a:pt x="137" y="422"/>
                  </a:lnTo>
                  <a:lnTo>
                    <a:pt x="134" y="409"/>
                  </a:lnTo>
                  <a:lnTo>
                    <a:pt x="131" y="393"/>
                  </a:lnTo>
                  <a:lnTo>
                    <a:pt x="128" y="378"/>
                  </a:lnTo>
                  <a:lnTo>
                    <a:pt x="127" y="365"/>
                  </a:lnTo>
                  <a:lnTo>
                    <a:pt x="127" y="356"/>
                  </a:lnTo>
                  <a:lnTo>
                    <a:pt x="132" y="343"/>
                  </a:lnTo>
                  <a:lnTo>
                    <a:pt x="141" y="331"/>
                  </a:lnTo>
                  <a:lnTo>
                    <a:pt x="153" y="322"/>
                  </a:lnTo>
                  <a:lnTo>
                    <a:pt x="166" y="316"/>
                  </a:lnTo>
                  <a:lnTo>
                    <a:pt x="180" y="309"/>
                  </a:lnTo>
                  <a:lnTo>
                    <a:pt x="196" y="299"/>
                  </a:lnTo>
                  <a:lnTo>
                    <a:pt x="191" y="300"/>
                  </a:lnTo>
                  <a:lnTo>
                    <a:pt x="200" y="285"/>
                  </a:lnTo>
                  <a:lnTo>
                    <a:pt x="203" y="274"/>
                  </a:lnTo>
                  <a:lnTo>
                    <a:pt x="203" y="263"/>
                  </a:lnTo>
                  <a:lnTo>
                    <a:pt x="199" y="255"/>
                  </a:lnTo>
                  <a:lnTo>
                    <a:pt x="195" y="249"/>
                  </a:lnTo>
                  <a:lnTo>
                    <a:pt x="191" y="246"/>
                  </a:lnTo>
                  <a:lnTo>
                    <a:pt x="187" y="246"/>
                  </a:lnTo>
                  <a:lnTo>
                    <a:pt x="184" y="246"/>
                  </a:lnTo>
                  <a:lnTo>
                    <a:pt x="183" y="249"/>
                  </a:lnTo>
                  <a:lnTo>
                    <a:pt x="182" y="253"/>
                  </a:lnTo>
                  <a:lnTo>
                    <a:pt x="180" y="257"/>
                  </a:lnTo>
                  <a:lnTo>
                    <a:pt x="182" y="262"/>
                  </a:lnTo>
                  <a:lnTo>
                    <a:pt x="183" y="266"/>
                  </a:lnTo>
                  <a:lnTo>
                    <a:pt x="176" y="261"/>
                  </a:lnTo>
                  <a:lnTo>
                    <a:pt x="171" y="253"/>
                  </a:lnTo>
                  <a:lnTo>
                    <a:pt x="170" y="242"/>
                  </a:lnTo>
                  <a:lnTo>
                    <a:pt x="171" y="233"/>
                  </a:lnTo>
                  <a:lnTo>
                    <a:pt x="165" y="240"/>
                  </a:lnTo>
                  <a:lnTo>
                    <a:pt x="158" y="241"/>
                  </a:lnTo>
                  <a:lnTo>
                    <a:pt x="151" y="241"/>
                  </a:lnTo>
                  <a:lnTo>
                    <a:pt x="146" y="237"/>
                  </a:lnTo>
                  <a:lnTo>
                    <a:pt x="154" y="232"/>
                  </a:lnTo>
                  <a:lnTo>
                    <a:pt x="159" y="223"/>
                  </a:lnTo>
                  <a:lnTo>
                    <a:pt x="162" y="210"/>
                  </a:lnTo>
                  <a:lnTo>
                    <a:pt x="162" y="196"/>
                  </a:lnTo>
                  <a:lnTo>
                    <a:pt x="158" y="185"/>
                  </a:lnTo>
                  <a:lnTo>
                    <a:pt x="154" y="187"/>
                  </a:lnTo>
                  <a:lnTo>
                    <a:pt x="151" y="190"/>
                  </a:lnTo>
                  <a:lnTo>
                    <a:pt x="149" y="194"/>
                  </a:lnTo>
                  <a:lnTo>
                    <a:pt x="148" y="198"/>
                  </a:lnTo>
                  <a:lnTo>
                    <a:pt x="148" y="203"/>
                  </a:lnTo>
                  <a:lnTo>
                    <a:pt x="144" y="195"/>
                  </a:lnTo>
                  <a:lnTo>
                    <a:pt x="144" y="186"/>
                  </a:lnTo>
                  <a:lnTo>
                    <a:pt x="148" y="174"/>
                  </a:lnTo>
                  <a:lnTo>
                    <a:pt x="150" y="161"/>
                  </a:lnTo>
                  <a:lnTo>
                    <a:pt x="153" y="147"/>
                  </a:lnTo>
                  <a:lnTo>
                    <a:pt x="154" y="132"/>
                  </a:lnTo>
                  <a:lnTo>
                    <a:pt x="146" y="138"/>
                  </a:lnTo>
                  <a:lnTo>
                    <a:pt x="141" y="148"/>
                  </a:lnTo>
                  <a:lnTo>
                    <a:pt x="138" y="161"/>
                  </a:lnTo>
                  <a:lnTo>
                    <a:pt x="133" y="151"/>
                  </a:lnTo>
                  <a:lnTo>
                    <a:pt x="132" y="141"/>
                  </a:lnTo>
                  <a:lnTo>
                    <a:pt x="134" y="131"/>
                  </a:lnTo>
                  <a:lnTo>
                    <a:pt x="144" y="119"/>
                  </a:lnTo>
                  <a:lnTo>
                    <a:pt x="150" y="106"/>
                  </a:lnTo>
                  <a:lnTo>
                    <a:pt x="158" y="86"/>
                  </a:lnTo>
                  <a:lnTo>
                    <a:pt x="165" y="64"/>
                  </a:lnTo>
                  <a:lnTo>
                    <a:pt x="174" y="41"/>
                  </a:lnTo>
                  <a:lnTo>
                    <a:pt x="180" y="30"/>
                  </a:lnTo>
                  <a:lnTo>
                    <a:pt x="191" y="20"/>
                  </a:lnTo>
                  <a:lnTo>
                    <a:pt x="203" y="12"/>
                  </a:lnTo>
                  <a:lnTo>
                    <a:pt x="217" y="5"/>
                  </a:lnTo>
                  <a:lnTo>
                    <a:pt x="233" y="3"/>
                  </a:lnTo>
                  <a:lnTo>
                    <a:pt x="247" y="7"/>
                  </a:lnTo>
                  <a:lnTo>
                    <a:pt x="254" y="3"/>
                  </a:lnTo>
                  <a:lnTo>
                    <a:pt x="264" y="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7"/>
            <p:cNvSpPr>
              <a:spLocks/>
            </p:cNvSpPr>
            <p:nvPr/>
          </p:nvSpPr>
          <p:spPr bwMode="auto">
            <a:xfrm>
              <a:off x="6613525" y="3919538"/>
              <a:ext cx="357188" cy="542925"/>
            </a:xfrm>
            <a:custGeom>
              <a:avLst/>
              <a:gdLst>
                <a:gd name="T0" fmla="*/ 175 w 225"/>
                <a:gd name="T1" fmla="*/ 1 h 342"/>
                <a:gd name="T2" fmla="*/ 190 w 225"/>
                <a:gd name="T3" fmla="*/ 24 h 342"/>
                <a:gd name="T4" fmla="*/ 207 w 225"/>
                <a:gd name="T5" fmla="*/ 52 h 342"/>
                <a:gd name="T6" fmla="*/ 219 w 225"/>
                <a:gd name="T7" fmla="*/ 71 h 342"/>
                <a:gd name="T8" fmla="*/ 225 w 225"/>
                <a:gd name="T9" fmla="*/ 85 h 342"/>
                <a:gd name="T10" fmla="*/ 220 w 225"/>
                <a:gd name="T11" fmla="*/ 93 h 342"/>
                <a:gd name="T12" fmla="*/ 196 w 225"/>
                <a:gd name="T13" fmla="*/ 93 h 342"/>
                <a:gd name="T14" fmla="*/ 166 w 225"/>
                <a:gd name="T15" fmla="*/ 88 h 342"/>
                <a:gd name="T16" fmla="*/ 143 w 225"/>
                <a:gd name="T17" fmla="*/ 80 h 342"/>
                <a:gd name="T18" fmla="*/ 130 w 225"/>
                <a:gd name="T19" fmla="*/ 82 h 342"/>
                <a:gd name="T20" fmla="*/ 119 w 225"/>
                <a:gd name="T21" fmla="*/ 102 h 342"/>
                <a:gd name="T22" fmla="*/ 106 w 225"/>
                <a:gd name="T23" fmla="*/ 130 h 342"/>
                <a:gd name="T24" fmla="*/ 88 w 225"/>
                <a:gd name="T25" fmla="*/ 171 h 342"/>
                <a:gd name="T26" fmla="*/ 69 w 225"/>
                <a:gd name="T27" fmla="*/ 219 h 342"/>
                <a:gd name="T28" fmla="*/ 59 w 225"/>
                <a:gd name="T29" fmla="*/ 258 h 342"/>
                <a:gd name="T30" fmla="*/ 56 w 225"/>
                <a:gd name="T31" fmla="*/ 296 h 342"/>
                <a:gd name="T32" fmla="*/ 56 w 225"/>
                <a:gd name="T33" fmla="*/ 329 h 342"/>
                <a:gd name="T34" fmla="*/ 56 w 225"/>
                <a:gd name="T35" fmla="*/ 342 h 342"/>
                <a:gd name="T36" fmla="*/ 54 w 225"/>
                <a:gd name="T37" fmla="*/ 336 h 342"/>
                <a:gd name="T38" fmla="*/ 41 w 225"/>
                <a:gd name="T39" fmla="*/ 318 h 342"/>
                <a:gd name="T40" fmla="*/ 17 w 225"/>
                <a:gd name="T41" fmla="*/ 287 h 342"/>
                <a:gd name="T42" fmla="*/ 9 w 225"/>
                <a:gd name="T43" fmla="*/ 247 h 342"/>
                <a:gd name="T44" fmla="*/ 17 w 225"/>
                <a:gd name="T45" fmla="*/ 205 h 342"/>
                <a:gd name="T46" fmla="*/ 31 w 225"/>
                <a:gd name="T47" fmla="*/ 166 h 342"/>
                <a:gd name="T48" fmla="*/ 46 w 225"/>
                <a:gd name="T49" fmla="*/ 135 h 342"/>
                <a:gd name="T50" fmla="*/ 48 w 225"/>
                <a:gd name="T51" fmla="*/ 115 h 342"/>
                <a:gd name="T52" fmla="*/ 34 w 225"/>
                <a:gd name="T53" fmla="*/ 98 h 342"/>
                <a:gd name="T54" fmla="*/ 20 w 225"/>
                <a:gd name="T55" fmla="*/ 101 h 342"/>
                <a:gd name="T56" fmla="*/ 7 w 225"/>
                <a:gd name="T57" fmla="*/ 111 h 342"/>
                <a:gd name="T58" fmla="*/ 0 w 225"/>
                <a:gd name="T59" fmla="*/ 118 h 342"/>
                <a:gd name="T60" fmla="*/ 80 w 225"/>
                <a:gd name="T61" fmla="*/ 42 h 342"/>
                <a:gd name="T62" fmla="*/ 73 w 225"/>
                <a:gd name="T63" fmla="*/ 80 h 342"/>
                <a:gd name="T64" fmla="*/ 61 w 225"/>
                <a:gd name="T65" fmla="*/ 116 h 342"/>
                <a:gd name="T66" fmla="*/ 59 w 225"/>
                <a:gd name="T67" fmla="*/ 147 h 342"/>
                <a:gd name="T68" fmla="*/ 67 w 225"/>
                <a:gd name="T69" fmla="*/ 158 h 342"/>
                <a:gd name="T70" fmla="*/ 79 w 225"/>
                <a:gd name="T71" fmla="*/ 152 h 342"/>
                <a:gd name="T72" fmla="*/ 90 w 225"/>
                <a:gd name="T73" fmla="*/ 139 h 342"/>
                <a:gd name="T74" fmla="*/ 101 w 225"/>
                <a:gd name="T75" fmla="*/ 122 h 342"/>
                <a:gd name="T76" fmla="*/ 119 w 225"/>
                <a:gd name="T77" fmla="*/ 93 h 342"/>
                <a:gd name="T78" fmla="*/ 136 w 225"/>
                <a:gd name="T79" fmla="*/ 63 h 342"/>
                <a:gd name="T80" fmla="*/ 145 w 225"/>
                <a:gd name="T81" fmla="*/ 43 h 342"/>
                <a:gd name="T82" fmla="*/ 156 w 225"/>
                <a:gd name="T83" fmla="*/ 21 h 342"/>
                <a:gd name="T84" fmla="*/ 168 w 225"/>
                <a:gd name="T85" fmla="*/ 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5" h="342">
                  <a:moveTo>
                    <a:pt x="173" y="0"/>
                  </a:moveTo>
                  <a:lnTo>
                    <a:pt x="175" y="1"/>
                  </a:lnTo>
                  <a:lnTo>
                    <a:pt x="181" y="10"/>
                  </a:lnTo>
                  <a:lnTo>
                    <a:pt x="190" y="24"/>
                  </a:lnTo>
                  <a:lnTo>
                    <a:pt x="199" y="38"/>
                  </a:lnTo>
                  <a:lnTo>
                    <a:pt x="207" y="52"/>
                  </a:lnTo>
                  <a:lnTo>
                    <a:pt x="213" y="63"/>
                  </a:lnTo>
                  <a:lnTo>
                    <a:pt x="219" y="71"/>
                  </a:lnTo>
                  <a:lnTo>
                    <a:pt x="223" y="78"/>
                  </a:lnTo>
                  <a:lnTo>
                    <a:pt x="225" y="85"/>
                  </a:lnTo>
                  <a:lnTo>
                    <a:pt x="225" y="90"/>
                  </a:lnTo>
                  <a:lnTo>
                    <a:pt x="220" y="93"/>
                  </a:lnTo>
                  <a:lnTo>
                    <a:pt x="211" y="93"/>
                  </a:lnTo>
                  <a:lnTo>
                    <a:pt x="196" y="93"/>
                  </a:lnTo>
                  <a:lnTo>
                    <a:pt x="182" y="90"/>
                  </a:lnTo>
                  <a:lnTo>
                    <a:pt x="166" y="88"/>
                  </a:lnTo>
                  <a:lnTo>
                    <a:pt x="153" y="84"/>
                  </a:lnTo>
                  <a:lnTo>
                    <a:pt x="143" y="80"/>
                  </a:lnTo>
                  <a:lnTo>
                    <a:pt x="135" y="78"/>
                  </a:lnTo>
                  <a:lnTo>
                    <a:pt x="130" y="82"/>
                  </a:lnTo>
                  <a:lnTo>
                    <a:pt x="124" y="90"/>
                  </a:lnTo>
                  <a:lnTo>
                    <a:pt x="119" y="102"/>
                  </a:lnTo>
                  <a:lnTo>
                    <a:pt x="114" y="115"/>
                  </a:lnTo>
                  <a:lnTo>
                    <a:pt x="106" y="130"/>
                  </a:lnTo>
                  <a:lnTo>
                    <a:pt x="98" y="149"/>
                  </a:lnTo>
                  <a:lnTo>
                    <a:pt x="88" y="171"/>
                  </a:lnTo>
                  <a:lnTo>
                    <a:pt x="79" y="196"/>
                  </a:lnTo>
                  <a:lnTo>
                    <a:pt x="69" y="219"/>
                  </a:lnTo>
                  <a:lnTo>
                    <a:pt x="63" y="240"/>
                  </a:lnTo>
                  <a:lnTo>
                    <a:pt x="59" y="258"/>
                  </a:lnTo>
                  <a:lnTo>
                    <a:pt x="56" y="276"/>
                  </a:lnTo>
                  <a:lnTo>
                    <a:pt x="56" y="296"/>
                  </a:lnTo>
                  <a:lnTo>
                    <a:pt x="55" y="314"/>
                  </a:lnTo>
                  <a:lnTo>
                    <a:pt x="56" y="329"/>
                  </a:lnTo>
                  <a:lnTo>
                    <a:pt x="56" y="338"/>
                  </a:lnTo>
                  <a:lnTo>
                    <a:pt x="56" y="342"/>
                  </a:lnTo>
                  <a:lnTo>
                    <a:pt x="56" y="340"/>
                  </a:lnTo>
                  <a:lnTo>
                    <a:pt x="54" y="336"/>
                  </a:lnTo>
                  <a:lnTo>
                    <a:pt x="48" y="329"/>
                  </a:lnTo>
                  <a:lnTo>
                    <a:pt x="41" y="318"/>
                  </a:lnTo>
                  <a:lnTo>
                    <a:pt x="29" y="304"/>
                  </a:lnTo>
                  <a:lnTo>
                    <a:pt x="17" y="287"/>
                  </a:lnTo>
                  <a:lnTo>
                    <a:pt x="10" y="267"/>
                  </a:lnTo>
                  <a:lnTo>
                    <a:pt x="9" y="247"/>
                  </a:lnTo>
                  <a:lnTo>
                    <a:pt x="12" y="226"/>
                  </a:lnTo>
                  <a:lnTo>
                    <a:pt x="17" y="205"/>
                  </a:lnTo>
                  <a:lnTo>
                    <a:pt x="24" y="186"/>
                  </a:lnTo>
                  <a:lnTo>
                    <a:pt x="31" y="166"/>
                  </a:lnTo>
                  <a:lnTo>
                    <a:pt x="39" y="149"/>
                  </a:lnTo>
                  <a:lnTo>
                    <a:pt x="46" y="135"/>
                  </a:lnTo>
                  <a:lnTo>
                    <a:pt x="48" y="126"/>
                  </a:lnTo>
                  <a:lnTo>
                    <a:pt x="48" y="115"/>
                  </a:lnTo>
                  <a:lnTo>
                    <a:pt x="43" y="105"/>
                  </a:lnTo>
                  <a:lnTo>
                    <a:pt x="34" y="98"/>
                  </a:lnTo>
                  <a:lnTo>
                    <a:pt x="27" y="97"/>
                  </a:lnTo>
                  <a:lnTo>
                    <a:pt x="20" y="101"/>
                  </a:lnTo>
                  <a:lnTo>
                    <a:pt x="12" y="106"/>
                  </a:lnTo>
                  <a:lnTo>
                    <a:pt x="7" y="111"/>
                  </a:lnTo>
                  <a:lnTo>
                    <a:pt x="1" y="115"/>
                  </a:lnTo>
                  <a:lnTo>
                    <a:pt x="0" y="118"/>
                  </a:lnTo>
                  <a:lnTo>
                    <a:pt x="79" y="26"/>
                  </a:lnTo>
                  <a:lnTo>
                    <a:pt x="80" y="42"/>
                  </a:lnTo>
                  <a:lnTo>
                    <a:pt x="79" y="61"/>
                  </a:lnTo>
                  <a:lnTo>
                    <a:pt x="73" y="80"/>
                  </a:lnTo>
                  <a:lnTo>
                    <a:pt x="67" y="99"/>
                  </a:lnTo>
                  <a:lnTo>
                    <a:pt x="61" y="116"/>
                  </a:lnTo>
                  <a:lnTo>
                    <a:pt x="59" y="133"/>
                  </a:lnTo>
                  <a:lnTo>
                    <a:pt x="59" y="147"/>
                  </a:lnTo>
                  <a:lnTo>
                    <a:pt x="61" y="156"/>
                  </a:lnTo>
                  <a:lnTo>
                    <a:pt x="67" y="158"/>
                  </a:lnTo>
                  <a:lnTo>
                    <a:pt x="72" y="157"/>
                  </a:lnTo>
                  <a:lnTo>
                    <a:pt x="79" y="152"/>
                  </a:lnTo>
                  <a:lnTo>
                    <a:pt x="85" y="145"/>
                  </a:lnTo>
                  <a:lnTo>
                    <a:pt x="90" y="139"/>
                  </a:lnTo>
                  <a:lnTo>
                    <a:pt x="96" y="132"/>
                  </a:lnTo>
                  <a:lnTo>
                    <a:pt x="101" y="122"/>
                  </a:lnTo>
                  <a:lnTo>
                    <a:pt x="110" y="109"/>
                  </a:lnTo>
                  <a:lnTo>
                    <a:pt x="119" y="93"/>
                  </a:lnTo>
                  <a:lnTo>
                    <a:pt x="128" y="77"/>
                  </a:lnTo>
                  <a:lnTo>
                    <a:pt x="136" y="63"/>
                  </a:lnTo>
                  <a:lnTo>
                    <a:pt x="141" y="52"/>
                  </a:lnTo>
                  <a:lnTo>
                    <a:pt x="145" y="43"/>
                  </a:lnTo>
                  <a:lnTo>
                    <a:pt x="151" y="33"/>
                  </a:lnTo>
                  <a:lnTo>
                    <a:pt x="156" y="21"/>
                  </a:lnTo>
                  <a:lnTo>
                    <a:pt x="162" y="10"/>
                  </a:lnTo>
                  <a:lnTo>
                    <a:pt x="168" y="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"/>
            <p:cNvSpPr>
              <a:spLocks/>
            </p:cNvSpPr>
            <p:nvPr/>
          </p:nvSpPr>
          <p:spPr bwMode="auto">
            <a:xfrm>
              <a:off x="6667500" y="4633913"/>
              <a:ext cx="34925" cy="152400"/>
            </a:xfrm>
            <a:custGeom>
              <a:avLst/>
              <a:gdLst>
                <a:gd name="T0" fmla="*/ 18 w 22"/>
                <a:gd name="T1" fmla="*/ 0 h 96"/>
                <a:gd name="T2" fmla="*/ 16 w 22"/>
                <a:gd name="T3" fmla="*/ 29 h 96"/>
                <a:gd name="T4" fmla="*/ 16 w 22"/>
                <a:gd name="T5" fmla="*/ 53 h 96"/>
                <a:gd name="T6" fmla="*/ 16 w 22"/>
                <a:gd name="T7" fmla="*/ 70 h 96"/>
                <a:gd name="T8" fmla="*/ 17 w 22"/>
                <a:gd name="T9" fmla="*/ 81 h 96"/>
                <a:gd name="T10" fmla="*/ 20 w 22"/>
                <a:gd name="T11" fmla="*/ 88 h 96"/>
                <a:gd name="T12" fmla="*/ 21 w 22"/>
                <a:gd name="T13" fmla="*/ 93 h 96"/>
                <a:gd name="T14" fmla="*/ 22 w 22"/>
                <a:gd name="T15" fmla="*/ 95 h 96"/>
                <a:gd name="T16" fmla="*/ 22 w 22"/>
                <a:gd name="T17" fmla="*/ 95 h 96"/>
                <a:gd name="T18" fmla="*/ 0 w 22"/>
                <a:gd name="T19" fmla="*/ 96 h 96"/>
                <a:gd name="T20" fmla="*/ 1 w 22"/>
                <a:gd name="T21" fmla="*/ 93 h 96"/>
                <a:gd name="T22" fmla="*/ 4 w 22"/>
                <a:gd name="T23" fmla="*/ 84 h 96"/>
                <a:gd name="T24" fmla="*/ 7 w 22"/>
                <a:gd name="T25" fmla="*/ 72 h 96"/>
                <a:gd name="T26" fmla="*/ 8 w 22"/>
                <a:gd name="T27" fmla="*/ 63 h 96"/>
                <a:gd name="T28" fmla="*/ 10 w 22"/>
                <a:gd name="T29" fmla="*/ 51 h 96"/>
                <a:gd name="T30" fmla="*/ 13 w 22"/>
                <a:gd name="T31" fmla="*/ 38 h 96"/>
                <a:gd name="T32" fmla="*/ 14 w 22"/>
                <a:gd name="T33" fmla="*/ 24 h 96"/>
                <a:gd name="T34" fmla="*/ 16 w 22"/>
                <a:gd name="T35" fmla="*/ 12 h 96"/>
                <a:gd name="T36" fmla="*/ 17 w 22"/>
                <a:gd name="T37" fmla="*/ 3 h 96"/>
                <a:gd name="T38" fmla="*/ 18 w 22"/>
                <a:gd name="T3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96">
                  <a:moveTo>
                    <a:pt x="18" y="0"/>
                  </a:moveTo>
                  <a:lnTo>
                    <a:pt x="16" y="29"/>
                  </a:lnTo>
                  <a:lnTo>
                    <a:pt x="16" y="53"/>
                  </a:lnTo>
                  <a:lnTo>
                    <a:pt x="16" y="70"/>
                  </a:lnTo>
                  <a:lnTo>
                    <a:pt x="17" y="81"/>
                  </a:lnTo>
                  <a:lnTo>
                    <a:pt x="20" y="88"/>
                  </a:lnTo>
                  <a:lnTo>
                    <a:pt x="21" y="93"/>
                  </a:lnTo>
                  <a:lnTo>
                    <a:pt x="22" y="95"/>
                  </a:lnTo>
                  <a:lnTo>
                    <a:pt x="22" y="95"/>
                  </a:lnTo>
                  <a:lnTo>
                    <a:pt x="0" y="96"/>
                  </a:lnTo>
                  <a:lnTo>
                    <a:pt x="1" y="93"/>
                  </a:lnTo>
                  <a:lnTo>
                    <a:pt x="4" y="84"/>
                  </a:lnTo>
                  <a:lnTo>
                    <a:pt x="7" y="72"/>
                  </a:lnTo>
                  <a:lnTo>
                    <a:pt x="8" y="63"/>
                  </a:lnTo>
                  <a:lnTo>
                    <a:pt x="10" y="51"/>
                  </a:lnTo>
                  <a:lnTo>
                    <a:pt x="13" y="38"/>
                  </a:lnTo>
                  <a:lnTo>
                    <a:pt x="14" y="24"/>
                  </a:lnTo>
                  <a:lnTo>
                    <a:pt x="16" y="12"/>
                  </a:lnTo>
                  <a:lnTo>
                    <a:pt x="17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9"/>
            <p:cNvSpPr>
              <a:spLocks/>
            </p:cNvSpPr>
            <p:nvPr/>
          </p:nvSpPr>
          <p:spPr bwMode="auto">
            <a:xfrm>
              <a:off x="7081838" y="4899025"/>
              <a:ext cx="101600" cy="26988"/>
            </a:xfrm>
            <a:custGeom>
              <a:avLst/>
              <a:gdLst>
                <a:gd name="T0" fmla="*/ 11 w 64"/>
                <a:gd name="T1" fmla="*/ 0 h 17"/>
                <a:gd name="T2" fmla="*/ 22 w 64"/>
                <a:gd name="T3" fmla="*/ 1 h 17"/>
                <a:gd name="T4" fmla="*/ 34 w 64"/>
                <a:gd name="T5" fmla="*/ 3 h 17"/>
                <a:gd name="T6" fmla="*/ 44 w 64"/>
                <a:gd name="T7" fmla="*/ 6 h 17"/>
                <a:gd name="T8" fmla="*/ 54 w 64"/>
                <a:gd name="T9" fmla="*/ 9 h 17"/>
                <a:gd name="T10" fmla="*/ 61 w 64"/>
                <a:gd name="T11" fmla="*/ 11 h 17"/>
                <a:gd name="T12" fmla="*/ 64 w 64"/>
                <a:gd name="T13" fmla="*/ 11 h 17"/>
                <a:gd name="T14" fmla="*/ 44 w 64"/>
                <a:gd name="T15" fmla="*/ 11 h 17"/>
                <a:gd name="T16" fmla="*/ 28 w 64"/>
                <a:gd name="T17" fmla="*/ 13 h 17"/>
                <a:gd name="T18" fmla="*/ 17 w 64"/>
                <a:gd name="T19" fmla="*/ 15 h 17"/>
                <a:gd name="T20" fmla="*/ 7 w 64"/>
                <a:gd name="T21" fmla="*/ 17 h 17"/>
                <a:gd name="T22" fmla="*/ 5 w 64"/>
                <a:gd name="T23" fmla="*/ 17 h 17"/>
                <a:gd name="T24" fmla="*/ 2 w 64"/>
                <a:gd name="T25" fmla="*/ 15 h 17"/>
                <a:gd name="T26" fmla="*/ 0 w 64"/>
                <a:gd name="T27" fmla="*/ 13 h 17"/>
                <a:gd name="T28" fmla="*/ 0 w 64"/>
                <a:gd name="T29" fmla="*/ 11 h 17"/>
                <a:gd name="T30" fmla="*/ 0 w 64"/>
                <a:gd name="T31" fmla="*/ 9 h 17"/>
                <a:gd name="T32" fmla="*/ 0 w 64"/>
                <a:gd name="T33" fmla="*/ 5 h 17"/>
                <a:gd name="T34" fmla="*/ 3 w 64"/>
                <a:gd name="T35" fmla="*/ 1 h 17"/>
                <a:gd name="T36" fmla="*/ 11 w 64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17">
                  <a:moveTo>
                    <a:pt x="11" y="0"/>
                  </a:moveTo>
                  <a:lnTo>
                    <a:pt x="22" y="1"/>
                  </a:lnTo>
                  <a:lnTo>
                    <a:pt x="34" y="3"/>
                  </a:lnTo>
                  <a:lnTo>
                    <a:pt x="44" y="6"/>
                  </a:lnTo>
                  <a:lnTo>
                    <a:pt x="54" y="9"/>
                  </a:lnTo>
                  <a:lnTo>
                    <a:pt x="61" y="11"/>
                  </a:lnTo>
                  <a:lnTo>
                    <a:pt x="64" y="11"/>
                  </a:lnTo>
                  <a:lnTo>
                    <a:pt x="44" y="11"/>
                  </a:lnTo>
                  <a:lnTo>
                    <a:pt x="28" y="13"/>
                  </a:lnTo>
                  <a:lnTo>
                    <a:pt x="17" y="15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20"/>
            <p:cNvSpPr>
              <a:spLocks/>
            </p:cNvSpPr>
            <p:nvPr/>
          </p:nvSpPr>
          <p:spPr bwMode="auto">
            <a:xfrm>
              <a:off x="6391275" y="4516438"/>
              <a:ext cx="73025" cy="77788"/>
            </a:xfrm>
            <a:custGeom>
              <a:avLst/>
              <a:gdLst>
                <a:gd name="T0" fmla="*/ 0 w 46"/>
                <a:gd name="T1" fmla="*/ 0 h 49"/>
                <a:gd name="T2" fmla="*/ 8 w 46"/>
                <a:gd name="T3" fmla="*/ 11 h 49"/>
                <a:gd name="T4" fmla="*/ 18 w 46"/>
                <a:gd name="T5" fmla="*/ 18 h 49"/>
                <a:gd name="T6" fmla="*/ 27 w 46"/>
                <a:gd name="T7" fmla="*/ 18 h 49"/>
                <a:gd name="T8" fmla="*/ 35 w 46"/>
                <a:gd name="T9" fmla="*/ 13 h 49"/>
                <a:gd name="T10" fmla="*/ 40 w 46"/>
                <a:gd name="T11" fmla="*/ 2 h 49"/>
                <a:gd name="T12" fmla="*/ 42 w 46"/>
                <a:gd name="T13" fmla="*/ 5 h 49"/>
                <a:gd name="T14" fmla="*/ 44 w 46"/>
                <a:gd name="T15" fmla="*/ 11 h 49"/>
                <a:gd name="T16" fmla="*/ 46 w 46"/>
                <a:gd name="T17" fmla="*/ 19 h 49"/>
                <a:gd name="T18" fmla="*/ 44 w 46"/>
                <a:gd name="T19" fmla="*/ 28 h 49"/>
                <a:gd name="T20" fmla="*/ 40 w 46"/>
                <a:gd name="T21" fmla="*/ 36 h 49"/>
                <a:gd name="T22" fmla="*/ 37 w 46"/>
                <a:gd name="T23" fmla="*/ 43 h 49"/>
                <a:gd name="T24" fmla="*/ 31 w 46"/>
                <a:gd name="T25" fmla="*/ 48 h 49"/>
                <a:gd name="T26" fmla="*/ 25 w 46"/>
                <a:gd name="T27" fmla="*/ 49 h 49"/>
                <a:gd name="T28" fmla="*/ 21 w 46"/>
                <a:gd name="T29" fmla="*/ 45 h 49"/>
                <a:gd name="T30" fmla="*/ 12 w 46"/>
                <a:gd name="T31" fmla="*/ 32 h 49"/>
                <a:gd name="T32" fmla="*/ 4 w 46"/>
                <a:gd name="T33" fmla="*/ 15 h 49"/>
                <a:gd name="T34" fmla="*/ 0 w 46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9">
                  <a:moveTo>
                    <a:pt x="0" y="0"/>
                  </a:moveTo>
                  <a:lnTo>
                    <a:pt x="8" y="11"/>
                  </a:lnTo>
                  <a:lnTo>
                    <a:pt x="18" y="18"/>
                  </a:lnTo>
                  <a:lnTo>
                    <a:pt x="27" y="18"/>
                  </a:lnTo>
                  <a:lnTo>
                    <a:pt x="35" y="13"/>
                  </a:lnTo>
                  <a:lnTo>
                    <a:pt x="40" y="2"/>
                  </a:lnTo>
                  <a:lnTo>
                    <a:pt x="42" y="5"/>
                  </a:lnTo>
                  <a:lnTo>
                    <a:pt x="44" y="11"/>
                  </a:lnTo>
                  <a:lnTo>
                    <a:pt x="46" y="19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37" y="43"/>
                  </a:lnTo>
                  <a:lnTo>
                    <a:pt x="31" y="48"/>
                  </a:lnTo>
                  <a:lnTo>
                    <a:pt x="25" y="49"/>
                  </a:lnTo>
                  <a:lnTo>
                    <a:pt x="21" y="45"/>
                  </a:lnTo>
                  <a:lnTo>
                    <a:pt x="12" y="32"/>
                  </a:lnTo>
                  <a:lnTo>
                    <a:pt x="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6" name="Rectangle 1436"/>
          <p:cNvSpPr>
            <a:spLocks noChangeArrowheads="1"/>
          </p:cNvSpPr>
          <p:nvPr/>
        </p:nvSpPr>
        <p:spPr bwMode="auto">
          <a:xfrm>
            <a:off x="-313435" y="1602820"/>
            <a:ext cx="2690831" cy="276999"/>
          </a:xfrm>
          <a:prstGeom prst="rect">
            <a:avLst/>
          </a:prstGeom>
          <a:extLst/>
        </p:spPr>
        <p:txBody>
          <a:bodyPr vert="horz" lIns="91440" tIns="45720" rIns="91440" bIns="45720" rtlCol="0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200" dirty="0" smtClean="0">
                <a:solidFill>
                  <a:srgbClr val="273339"/>
                </a:solidFill>
                <a:latin typeface="Calisto MT" panose="02040603050505030304" pitchFamily="18" charset="0"/>
              </a:rPr>
              <a:t>ALVARADO José</a:t>
            </a:r>
            <a:endParaRPr lang="en-US" sz="1200" dirty="0">
              <a:solidFill>
                <a:srgbClr val="273339"/>
              </a:solidFill>
              <a:latin typeface="Calisto MT" panose="02040603050505030304" pitchFamily="18" charset="0"/>
            </a:endParaRPr>
          </a:p>
        </p:txBody>
      </p:sp>
      <p:sp>
        <p:nvSpPr>
          <p:cNvPr id="117" name="Rectangle 1436"/>
          <p:cNvSpPr>
            <a:spLocks noChangeArrowheads="1"/>
          </p:cNvSpPr>
          <p:nvPr/>
        </p:nvSpPr>
        <p:spPr bwMode="auto">
          <a:xfrm>
            <a:off x="1340996" y="1593874"/>
            <a:ext cx="2690831" cy="276999"/>
          </a:xfrm>
          <a:prstGeom prst="rect">
            <a:avLst/>
          </a:prstGeom>
          <a:extLst/>
        </p:spPr>
        <p:txBody>
          <a:bodyPr vert="horz" lIns="91440" tIns="45720" rIns="91440" bIns="45720" rtlCol="0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200" dirty="0" smtClean="0">
                <a:solidFill>
                  <a:srgbClr val="273339"/>
                </a:solidFill>
                <a:latin typeface="Calisto MT" panose="02040603050505030304" pitchFamily="18" charset="0"/>
              </a:rPr>
              <a:t>GUENON Valentin</a:t>
            </a:r>
            <a:endParaRPr lang="en-US" sz="1200" dirty="0">
              <a:solidFill>
                <a:srgbClr val="273339"/>
              </a:solidFill>
              <a:latin typeface="Calisto MT" panose="02040603050505030304" pitchFamily="18" charset="0"/>
            </a:endParaRPr>
          </a:p>
        </p:txBody>
      </p:sp>
      <p:sp>
        <p:nvSpPr>
          <p:cNvPr id="118" name="Rectangle 1436"/>
          <p:cNvSpPr>
            <a:spLocks noChangeArrowheads="1"/>
          </p:cNvSpPr>
          <p:nvPr/>
        </p:nvSpPr>
        <p:spPr bwMode="auto">
          <a:xfrm>
            <a:off x="3005080" y="1596404"/>
            <a:ext cx="2690831" cy="276999"/>
          </a:xfrm>
          <a:prstGeom prst="rect">
            <a:avLst/>
          </a:prstGeom>
          <a:extLst/>
        </p:spPr>
        <p:txBody>
          <a:bodyPr vert="horz" lIns="91440" tIns="45720" rIns="91440" bIns="45720" rtlCol="0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200" dirty="0" smtClean="0">
                <a:solidFill>
                  <a:srgbClr val="273339"/>
                </a:solidFill>
                <a:latin typeface="Calisto MT" panose="02040603050505030304" pitchFamily="18" charset="0"/>
              </a:rPr>
              <a:t>MARGUET Isabelle</a:t>
            </a:r>
            <a:endParaRPr lang="en-US" sz="1200" dirty="0">
              <a:solidFill>
                <a:srgbClr val="273339"/>
              </a:solidFill>
              <a:latin typeface="Calisto MT" panose="02040603050505030304" pitchFamily="18" charset="0"/>
            </a:endParaRPr>
          </a:p>
        </p:txBody>
      </p:sp>
      <p:sp>
        <p:nvSpPr>
          <p:cNvPr id="119" name="Rectangle 1436"/>
          <p:cNvSpPr>
            <a:spLocks noChangeArrowheads="1"/>
          </p:cNvSpPr>
          <p:nvPr/>
        </p:nvSpPr>
        <p:spPr bwMode="auto">
          <a:xfrm>
            <a:off x="4756710" y="1601510"/>
            <a:ext cx="2690831" cy="276999"/>
          </a:xfrm>
          <a:prstGeom prst="rect">
            <a:avLst/>
          </a:prstGeom>
          <a:extLst/>
        </p:spPr>
        <p:txBody>
          <a:bodyPr vert="horz" lIns="91440" tIns="45720" rIns="91440" bIns="45720" rtlCol="0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200" dirty="0" smtClean="0">
                <a:solidFill>
                  <a:srgbClr val="273339"/>
                </a:solidFill>
                <a:latin typeface="Calisto MT" panose="02040603050505030304" pitchFamily="18" charset="0"/>
              </a:rPr>
              <a:t>ALONZO Joseph</a:t>
            </a:r>
            <a:endParaRPr lang="en-US" sz="1200" dirty="0">
              <a:solidFill>
                <a:srgbClr val="273339"/>
              </a:solidFill>
              <a:latin typeface="Calisto MT" panose="02040603050505030304" pitchFamily="18" charset="0"/>
            </a:endParaRPr>
          </a:p>
        </p:txBody>
      </p:sp>
      <p:sp>
        <p:nvSpPr>
          <p:cNvPr id="120" name="Rectangle 1436"/>
          <p:cNvSpPr>
            <a:spLocks noChangeArrowheads="1"/>
          </p:cNvSpPr>
          <p:nvPr/>
        </p:nvSpPr>
        <p:spPr bwMode="auto">
          <a:xfrm>
            <a:off x="6429709" y="1596404"/>
            <a:ext cx="2690831" cy="276999"/>
          </a:xfrm>
          <a:prstGeom prst="rect">
            <a:avLst/>
          </a:prstGeom>
          <a:extLst/>
        </p:spPr>
        <p:txBody>
          <a:bodyPr vert="horz" lIns="91440" tIns="45720" rIns="91440" bIns="45720" rtlCol="0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200" dirty="0" smtClean="0">
                <a:solidFill>
                  <a:srgbClr val="273339"/>
                </a:solidFill>
                <a:latin typeface="Calisto MT" panose="02040603050505030304" pitchFamily="18" charset="0"/>
              </a:rPr>
              <a:t>ZEKRI Yassine</a:t>
            </a:r>
            <a:endParaRPr lang="en-US" sz="1200" dirty="0">
              <a:solidFill>
                <a:srgbClr val="273339"/>
              </a:solidFill>
              <a:latin typeface="Calisto MT" panose="02040603050505030304" pitchFamily="18" charset="0"/>
            </a:endParaRPr>
          </a:p>
        </p:txBody>
      </p:sp>
      <p:sp>
        <p:nvSpPr>
          <p:cNvPr id="121" name="Titre 1"/>
          <p:cNvSpPr txBox="1">
            <a:spLocks/>
          </p:cNvSpPr>
          <p:nvPr/>
        </p:nvSpPr>
        <p:spPr>
          <a:xfrm>
            <a:off x="-703015" y="47556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Etudiants en Licence pro. Mobilité Numérique</a:t>
            </a:r>
            <a:endParaRPr lang="fr-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122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5998438" y="6342328"/>
            <a:ext cx="2818656" cy="365125"/>
          </a:xfrm>
        </p:spPr>
        <p:txBody>
          <a:bodyPr/>
          <a:lstStyle/>
          <a:p>
            <a:r>
              <a:rPr lang="fr-FR" sz="1000" dirty="0" smtClean="0">
                <a:solidFill>
                  <a:schemeClr val="bg1"/>
                </a:solidFill>
              </a:rPr>
              <a:t>10/10/2017 – page 4</a:t>
            </a:r>
          </a:p>
          <a:p>
            <a:r>
              <a:rPr lang="fr-FR" sz="1000" dirty="0" err="1" smtClean="0">
                <a:solidFill>
                  <a:schemeClr val="bg1"/>
                </a:solidFill>
              </a:rPr>
              <a:t>Mountain</a:t>
            </a:r>
            <a:r>
              <a:rPr lang="fr-FR" sz="1000" dirty="0" smtClean="0">
                <a:solidFill>
                  <a:schemeClr val="bg1"/>
                </a:solidFill>
              </a:rPr>
              <a:t> </a:t>
            </a:r>
            <a:r>
              <a:rPr lang="fr-FR" sz="1000" dirty="0" err="1" smtClean="0">
                <a:solidFill>
                  <a:schemeClr val="bg1"/>
                </a:solidFill>
              </a:rPr>
              <a:t>Compagnion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123" name="Group 40"/>
          <p:cNvGrpSpPr/>
          <p:nvPr/>
        </p:nvGrpSpPr>
        <p:grpSpPr>
          <a:xfrm>
            <a:off x="578059" y="1935980"/>
            <a:ext cx="912394" cy="2336629"/>
            <a:chOff x="6618288" y="4516438"/>
            <a:chExt cx="727075" cy="1951038"/>
          </a:xfrm>
        </p:grpSpPr>
        <p:sp>
          <p:nvSpPr>
            <p:cNvPr id="124" name="Freeform 298"/>
            <p:cNvSpPr>
              <a:spLocks noEditPoints="1"/>
            </p:cNvSpPr>
            <p:nvPr/>
          </p:nvSpPr>
          <p:spPr bwMode="auto">
            <a:xfrm>
              <a:off x="6618288" y="4516438"/>
              <a:ext cx="727075" cy="1951038"/>
            </a:xfrm>
            <a:custGeom>
              <a:avLst/>
              <a:gdLst>
                <a:gd name="T0" fmla="*/ 345 w 458"/>
                <a:gd name="T1" fmla="*/ 348 h 1229"/>
                <a:gd name="T2" fmla="*/ 356 w 458"/>
                <a:gd name="T3" fmla="*/ 382 h 1229"/>
                <a:gd name="T4" fmla="*/ 344 w 458"/>
                <a:gd name="T5" fmla="*/ 336 h 1229"/>
                <a:gd name="T6" fmla="*/ 254 w 458"/>
                <a:gd name="T7" fmla="*/ 18 h 1229"/>
                <a:gd name="T8" fmla="*/ 271 w 458"/>
                <a:gd name="T9" fmla="*/ 69 h 1229"/>
                <a:gd name="T10" fmla="*/ 273 w 458"/>
                <a:gd name="T11" fmla="*/ 94 h 1229"/>
                <a:gd name="T12" fmla="*/ 263 w 458"/>
                <a:gd name="T13" fmla="*/ 110 h 1229"/>
                <a:gd name="T14" fmla="*/ 260 w 458"/>
                <a:gd name="T15" fmla="*/ 140 h 1229"/>
                <a:gd name="T16" fmla="*/ 281 w 458"/>
                <a:gd name="T17" fmla="*/ 163 h 1229"/>
                <a:gd name="T18" fmla="*/ 360 w 458"/>
                <a:gd name="T19" fmla="*/ 195 h 1229"/>
                <a:gd name="T20" fmla="*/ 405 w 458"/>
                <a:gd name="T21" fmla="*/ 277 h 1229"/>
                <a:gd name="T22" fmla="*/ 442 w 458"/>
                <a:gd name="T23" fmla="*/ 371 h 1229"/>
                <a:gd name="T24" fmla="*/ 407 w 458"/>
                <a:gd name="T25" fmla="*/ 494 h 1229"/>
                <a:gd name="T26" fmla="*/ 369 w 458"/>
                <a:gd name="T27" fmla="*/ 587 h 1229"/>
                <a:gd name="T28" fmla="*/ 357 w 458"/>
                <a:gd name="T29" fmla="*/ 682 h 1229"/>
                <a:gd name="T30" fmla="*/ 369 w 458"/>
                <a:gd name="T31" fmla="*/ 900 h 1229"/>
                <a:gd name="T32" fmla="*/ 370 w 458"/>
                <a:gd name="T33" fmla="*/ 1070 h 1229"/>
                <a:gd name="T34" fmla="*/ 369 w 458"/>
                <a:gd name="T35" fmla="*/ 1145 h 1229"/>
                <a:gd name="T36" fmla="*/ 365 w 458"/>
                <a:gd name="T37" fmla="*/ 1175 h 1229"/>
                <a:gd name="T38" fmla="*/ 362 w 458"/>
                <a:gd name="T39" fmla="*/ 1199 h 1229"/>
                <a:gd name="T40" fmla="*/ 344 w 458"/>
                <a:gd name="T41" fmla="*/ 1205 h 1229"/>
                <a:gd name="T42" fmla="*/ 257 w 458"/>
                <a:gd name="T43" fmla="*/ 1228 h 1229"/>
                <a:gd name="T44" fmla="*/ 251 w 458"/>
                <a:gd name="T45" fmla="*/ 1205 h 1229"/>
                <a:gd name="T46" fmla="*/ 274 w 458"/>
                <a:gd name="T47" fmla="*/ 1165 h 1229"/>
                <a:gd name="T48" fmla="*/ 271 w 458"/>
                <a:gd name="T49" fmla="*/ 1048 h 1229"/>
                <a:gd name="T50" fmla="*/ 237 w 458"/>
                <a:gd name="T51" fmla="*/ 792 h 1229"/>
                <a:gd name="T52" fmla="*/ 229 w 458"/>
                <a:gd name="T53" fmla="*/ 898 h 1229"/>
                <a:gd name="T54" fmla="*/ 234 w 458"/>
                <a:gd name="T55" fmla="*/ 1081 h 1229"/>
                <a:gd name="T56" fmla="*/ 239 w 458"/>
                <a:gd name="T57" fmla="*/ 1149 h 1229"/>
                <a:gd name="T58" fmla="*/ 238 w 458"/>
                <a:gd name="T59" fmla="*/ 1173 h 1229"/>
                <a:gd name="T60" fmla="*/ 201 w 458"/>
                <a:gd name="T61" fmla="*/ 1182 h 1229"/>
                <a:gd name="T62" fmla="*/ 138 w 458"/>
                <a:gd name="T63" fmla="*/ 1200 h 1229"/>
                <a:gd name="T64" fmla="*/ 96 w 458"/>
                <a:gd name="T65" fmla="*/ 1188 h 1229"/>
                <a:gd name="T66" fmla="*/ 134 w 458"/>
                <a:gd name="T67" fmla="*/ 1157 h 1229"/>
                <a:gd name="T68" fmla="*/ 141 w 458"/>
                <a:gd name="T69" fmla="*/ 1077 h 1229"/>
                <a:gd name="T70" fmla="*/ 121 w 458"/>
                <a:gd name="T71" fmla="*/ 917 h 1229"/>
                <a:gd name="T72" fmla="*/ 77 w 458"/>
                <a:gd name="T73" fmla="*/ 688 h 1229"/>
                <a:gd name="T74" fmla="*/ 90 w 458"/>
                <a:gd name="T75" fmla="*/ 573 h 1229"/>
                <a:gd name="T76" fmla="*/ 79 w 458"/>
                <a:gd name="T77" fmla="*/ 601 h 1229"/>
                <a:gd name="T78" fmla="*/ 56 w 458"/>
                <a:gd name="T79" fmla="*/ 642 h 1229"/>
                <a:gd name="T80" fmla="*/ 44 w 458"/>
                <a:gd name="T81" fmla="*/ 656 h 1229"/>
                <a:gd name="T82" fmla="*/ 43 w 458"/>
                <a:gd name="T83" fmla="*/ 683 h 1229"/>
                <a:gd name="T84" fmla="*/ 52 w 458"/>
                <a:gd name="T85" fmla="*/ 697 h 1229"/>
                <a:gd name="T86" fmla="*/ 36 w 458"/>
                <a:gd name="T87" fmla="*/ 690 h 1229"/>
                <a:gd name="T88" fmla="*/ 43 w 458"/>
                <a:gd name="T89" fmla="*/ 701 h 1229"/>
                <a:gd name="T90" fmla="*/ 40 w 458"/>
                <a:gd name="T91" fmla="*/ 713 h 1229"/>
                <a:gd name="T92" fmla="*/ 26 w 458"/>
                <a:gd name="T93" fmla="*/ 712 h 1229"/>
                <a:gd name="T94" fmla="*/ 5 w 458"/>
                <a:gd name="T95" fmla="*/ 652 h 1229"/>
                <a:gd name="T96" fmla="*/ 13 w 458"/>
                <a:gd name="T97" fmla="*/ 623 h 1229"/>
                <a:gd name="T98" fmla="*/ 40 w 458"/>
                <a:gd name="T99" fmla="*/ 527 h 1229"/>
                <a:gd name="T100" fmla="*/ 91 w 458"/>
                <a:gd name="T101" fmla="*/ 379 h 1229"/>
                <a:gd name="T102" fmla="*/ 106 w 458"/>
                <a:gd name="T103" fmla="*/ 250 h 1229"/>
                <a:gd name="T104" fmla="*/ 148 w 458"/>
                <a:gd name="T105" fmla="*/ 208 h 1229"/>
                <a:gd name="T106" fmla="*/ 178 w 458"/>
                <a:gd name="T107" fmla="*/ 165 h 1229"/>
                <a:gd name="T108" fmla="*/ 176 w 458"/>
                <a:gd name="T109" fmla="*/ 148 h 1229"/>
                <a:gd name="T110" fmla="*/ 157 w 458"/>
                <a:gd name="T111" fmla="*/ 114 h 1229"/>
                <a:gd name="T112" fmla="*/ 151 w 458"/>
                <a:gd name="T113" fmla="*/ 78 h 1229"/>
                <a:gd name="T114" fmla="*/ 151 w 458"/>
                <a:gd name="T115" fmla="*/ 44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8" h="1229">
                  <a:moveTo>
                    <a:pt x="41" y="695"/>
                  </a:moveTo>
                  <a:lnTo>
                    <a:pt x="41" y="695"/>
                  </a:lnTo>
                  <a:lnTo>
                    <a:pt x="43" y="695"/>
                  </a:lnTo>
                  <a:lnTo>
                    <a:pt x="41" y="695"/>
                  </a:lnTo>
                  <a:lnTo>
                    <a:pt x="41" y="695"/>
                  </a:lnTo>
                  <a:close/>
                  <a:moveTo>
                    <a:pt x="344" y="333"/>
                  </a:moveTo>
                  <a:lnTo>
                    <a:pt x="344" y="336"/>
                  </a:lnTo>
                  <a:lnTo>
                    <a:pt x="344" y="339"/>
                  </a:lnTo>
                  <a:lnTo>
                    <a:pt x="345" y="341"/>
                  </a:lnTo>
                  <a:lnTo>
                    <a:pt x="345" y="344"/>
                  </a:lnTo>
                  <a:lnTo>
                    <a:pt x="345" y="348"/>
                  </a:lnTo>
                  <a:lnTo>
                    <a:pt x="346" y="349"/>
                  </a:lnTo>
                  <a:lnTo>
                    <a:pt x="346" y="350"/>
                  </a:lnTo>
                  <a:lnTo>
                    <a:pt x="345" y="356"/>
                  </a:lnTo>
                  <a:lnTo>
                    <a:pt x="345" y="364"/>
                  </a:lnTo>
                  <a:lnTo>
                    <a:pt x="345" y="371"/>
                  </a:lnTo>
                  <a:lnTo>
                    <a:pt x="345" y="375"/>
                  </a:lnTo>
                  <a:lnTo>
                    <a:pt x="345" y="377"/>
                  </a:lnTo>
                  <a:lnTo>
                    <a:pt x="348" y="378"/>
                  </a:lnTo>
                  <a:lnTo>
                    <a:pt x="350" y="379"/>
                  </a:lnTo>
                  <a:lnTo>
                    <a:pt x="353" y="381"/>
                  </a:lnTo>
                  <a:lnTo>
                    <a:pt x="356" y="382"/>
                  </a:lnTo>
                  <a:lnTo>
                    <a:pt x="358" y="382"/>
                  </a:lnTo>
                  <a:lnTo>
                    <a:pt x="361" y="383"/>
                  </a:lnTo>
                  <a:lnTo>
                    <a:pt x="364" y="383"/>
                  </a:lnTo>
                  <a:lnTo>
                    <a:pt x="364" y="382"/>
                  </a:lnTo>
                  <a:lnTo>
                    <a:pt x="362" y="379"/>
                  </a:lnTo>
                  <a:lnTo>
                    <a:pt x="358" y="373"/>
                  </a:lnTo>
                  <a:lnTo>
                    <a:pt x="354" y="366"/>
                  </a:lnTo>
                  <a:lnTo>
                    <a:pt x="352" y="360"/>
                  </a:lnTo>
                  <a:lnTo>
                    <a:pt x="349" y="350"/>
                  </a:lnTo>
                  <a:lnTo>
                    <a:pt x="346" y="343"/>
                  </a:lnTo>
                  <a:lnTo>
                    <a:pt x="344" y="336"/>
                  </a:lnTo>
                  <a:lnTo>
                    <a:pt x="344" y="333"/>
                  </a:lnTo>
                  <a:close/>
                  <a:moveTo>
                    <a:pt x="217" y="0"/>
                  </a:moveTo>
                  <a:lnTo>
                    <a:pt x="231" y="2"/>
                  </a:lnTo>
                  <a:lnTo>
                    <a:pt x="242" y="5"/>
                  </a:lnTo>
                  <a:lnTo>
                    <a:pt x="247" y="8"/>
                  </a:lnTo>
                  <a:lnTo>
                    <a:pt x="250" y="10"/>
                  </a:lnTo>
                  <a:lnTo>
                    <a:pt x="251" y="13"/>
                  </a:lnTo>
                  <a:lnTo>
                    <a:pt x="252" y="15"/>
                  </a:lnTo>
                  <a:lnTo>
                    <a:pt x="252" y="17"/>
                  </a:lnTo>
                  <a:lnTo>
                    <a:pt x="252" y="18"/>
                  </a:lnTo>
                  <a:lnTo>
                    <a:pt x="254" y="18"/>
                  </a:lnTo>
                  <a:lnTo>
                    <a:pt x="255" y="19"/>
                  </a:lnTo>
                  <a:lnTo>
                    <a:pt x="257" y="22"/>
                  </a:lnTo>
                  <a:lnTo>
                    <a:pt x="259" y="25"/>
                  </a:lnTo>
                  <a:lnTo>
                    <a:pt x="261" y="28"/>
                  </a:lnTo>
                  <a:lnTo>
                    <a:pt x="264" y="32"/>
                  </a:lnTo>
                  <a:lnTo>
                    <a:pt x="265" y="38"/>
                  </a:lnTo>
                  <a:lnTo>
                    <a:pt x="265" y="48"/>
                  </a:lnTo>
                  <a:lnTo>
                    <a:pt x="267" y="57"/>
                  </a:lnTo>
                  <a:lnTo>
                    <a:pt x="267" y="64"/>
                  </a:lnTo>
                  <a:lnTo>
                    <a:pt x="267" y="68"/>
                  </a:lnTo>
                  <a:lnTo>
                    <a:pt x="271" y="69"/>
                  </a:lnTo>
                  <a:lnTo>
                    <a:pt x="271" y="68"/>
                  </a:lnTo>
                  <a:lnTo>
                    <a:pt x="271" y="68"/>
                  </a:lnTo>
                  <a:lnTo>
                    <a:pt x="272" y="68"/>
                  </a:lnTo>
                  <a:lnTo>
                    <a:pt x="274" y="69"/>
                  </a:lnTo>
                  <a:lnTo>
                    <a:pt x="276" y="72"/>
                  </a:lnTo>
                  <a:lnTo>
                    <a:pt x="277" y="74"/>
                  </a:lnTo>
                  <a:lnTo>
                    <a:pt x="277" y="77"/>
                  </a:lnTo>
                  <a:lnTo>
                    <a:pt x="277" y="81"/>
                  </a:lnTo>
                  <a:lnTo>
                    <a:pt x="276" y="86"/>
                  </a:lnTo>
                  <a:lnTo>
                    <a:pt x="274" y="90"/>
                  </a:lnTo>
                  <a:lnTo>
                    <a:pt x="273" y="94"/>
                  </a:lnTo>
                  <a:lnTo>
                    <a:pt x="272" y="95"/>
                  </a:lnTo>
                  <a:lnTo>
                    <a:pt x="272" y="98"/>
                  </a:lnTo>
                  <a:lnTo>
                    <a:pt x="271" y="99"/>
                  </a:lnTo>
                  <a:lnTo>
                    <a:pt x="271" y="100"/>
                  </a:lnTo>
                  <a:lnTo>
                    <a:pt x="269" y="104"/>
                  </a:lnTo>
                  <a:lnTo>
                    <a:pt x="268" y="107"/>
                  </a:lnTo>
                  <a:lnTo>
                    <a:pt x="265" y="108"/>
                  </a:lnTo>
                  <a:lnTo>
                    <a:pt x="264" y="110"/>
                  </a:lnTo>
                  <a:lnTo>
                    <a:pt x="264" y="110"/>
                  </a:lnTo>
                  <a:lnTo>
                    <a:pt x="263" y="110"/>
                  </a:lnTo>
                  <a:lnTo>
                    <a:pt x="263" y="110"/>
                  </a:lnTo>
                  <a:lnTo>
                    <a:pt x="263" y="112"/>
                  </a:lnTo>
                  <a:lnTo>
                    <a:pt x="263" y="115"/>
                  </a:lnTo>
                  <a:lnTo>
                    <a:pt x="263" y="119"/>
                  </a:lnTo>
                  <a:lnTo>
                    <a:pt x="261" y="124"/>
                  </a:lnTo>
                  <a:lnTo>
                    <a:pt x="261" y="128"/>
                  </a:lnTo>
                  <a:lnTo>
                    <a:pt x="260" y="132"/>
                  </a:lnTo>
                  <a:lnTo>
                    <a:pt x="260" y="136"/>
                  </a:lnTo>
                  <a:lnTo>
                    <a:pt x="259" y="137"/>
                  </a:lnTo>
                  <a:lnTo>
                    <a:pt x="259" y="138"/>
                  </a:lnTo>
                  <a:lnTo>
                    <a:pt x="260" y="138"/>
                  </a:lnTo>
                  <a:lnTo>
                    <a:pt x="260" y="140"/>
                  </a:lnTo>
                  <a:lnTo>
                    <a:pt x="261" y="142"/>
                  </a:lnTo>
                  <a:lnTo>
                    <a:pt x="263" y="144"/>
                  </a:lnTo>
                  <a:lnTo>
                    <a:pt x="264" y="146"/>
                  </a:lnTo>
                  <a:lnTo>
                    <a:pt x="264" y="146"/>
                  </a:lnTo>
                  <a:lnTo>
                    <a:pt x="265" y="148"/>
                  </a:lnTo>
                  <a:lnTo>
                    <a:pt x="268" y="150"/>
                  </a:lnTo>
                  <a:lnTo>
                    <a:pt x="271" y="153"/>
                  </a:lnTo>
                  <a:lnTo>
                    <a:pt x="273" y="157"/>
                  </a:lnTo>
                  <a:lnTo>
                    <a:pt x="274" y="158"/>
                  </a:lnTo>
                  <a:lnTo>
                    <a:pt x="277" y="161"/>
                  </a:lnTo>
                  <a:lnTo>
                    <a:pt x="281" y="163"/>
                  </a:lnTo>
                  <a:lnTo>
                    <a:pt x="284" y="166"/>
                  </a:lnTo>
                  <a:lnTo>
                    <a:pt x="286" y="169"/>
                  </a:lnTo>
                  <a:lnTo>
                    <a:pt x="289" y="170"/>
                  </a:lnTo>
                  <a:lnTo>
                    <a:pt x="292" y="171"/>
                  </a:lnTo>
                  <a:lnTo>
                    <a:pt x="292" y="171"/>
                  </a:lnTo>
                  <a:lnTo>
                    <a:pt x="295" y="172"/>
                  </a:lnTo>
                  <a:lnTo>
                    <a:pt x="303" y="175"/>
                  </a:lnTo>
                  <a:lnTo>
                    <a:pt x="316" y="179"/>
                  </a:lnTo>
                  <a:lnTo>
                    <a:pt x="331" y="184"/>
                  </a:lnTo>
                  <a:lnTo>
                    <a:pt x="345" y="189"/>
                  </a:lnTo>
                  <a:lnTo>
                    <a:pt x="360" y="195"/>
                  </a:lnTo>
                  <a:lnTo>
                    <a:pt x="370" y="197"/>
                  </a:lnTo>
                  <a:lnTo>
                    <a:pt x="375" y="200"/>
                  </a:lnTo>
                  <a:lnTo>
                    <a:pt x="381" y="204"/>
                  </a:lnTo>
                  <a:lnTo>
                    <a:pt x="384" y="212"/>
                  </a:lnTo>
                  <a:lnTo>
                    <a:pt x="390" y="224"/>
                  </a:lnTo>
                  <a:lnTo>
                    <a:pt x="392" y="231"/>
                  </a:lnTo>
                  <a:lnTo>
                    <a:pt x="394" y="239"/>
                  </a:lnTo>
                  <a:lnTo>
                    <a:pt x="395" y="246"/>
                  </a:lnTo>
                  <a:lnTo>
                    <a:pt x="398" y="255"/>
                  </a:lnTo>
                  <a:lnTo>
                    <a:pt x="401" y="267"/>
                  </a:lnTo>
                  <a:lnTo>
                    <a:pt x="405" y="277"/>
                  </a:lnTo>
                  <a:lnTo>
                    <a:pt x="411" y="290"/>
                  </a:lnTo>
                  <a:lnTo>
                    <a:pt x="417" y="305"/>
                  </a:lnTo>
                  <a:lnTo>
                    <a:pt x="422" y="319"/>
                  </a:lnTo>
                  <a:lnTo>
                    <a:pt x="428" y="333"/>
                  </a:lnTo>
                  <a:lnTo>
                    <a:pt x="433" y="345"/>
                  </a:lnTo>
                  <a:lnTo>
                    <a:pt x="436" y="353"/>
                  </a:lnTo>
                  <a:lnTo>
                    <a:pt x="437" y="358"/>
                  </a:lnTo>
                  <a:lnTo>
                    <a:pt x="438" y="360"/>
                  </a:lnTo>
                  <a:lnTo>
                    <a:pt x="439" y="362"/>
                  </a:lnTo>
                  <a:lnTo>
                    <a:pt x="441" y="366"/>
                  </a:lnTo>
                  <a:lnTo>
                    <a:pt x="442" y="371"/>
                  </a:lnTo>
                  <a:lnTo>
                    <a:pt x="445" y="378"/>
                  </a:lnTo>
                  <a:lnTo>
                    <a:pt x="449" y="388"/>
                  </a:lnTo>
                  <a:lnTo>
                    <a:pt x="454" y="399"/>
                  </a:lnTo>
                  <a:lnTo>
                    <a:pt x="456" y="412"/>
                  </a:lnTo>
                  <a:lnTo>
                    <a:pt x="458" y="420"/>
                  </a:lnTo>
                  <a:lnTo>
                    <a:pt x="455" y="429"/>
                  </a:lnTo>
                  <a:lnTo>
                    <a:pt x="451" y="438"/>
                  </a:lnTo>
                  <a:lnTo>
                    <a:pt x="442" y="451"/>
                  </a:lnTo>
                  <a:lnTo>
                    <a:pt x="429" y="467"/>
                  </a:lnTo>
                  <a:lnTo>
                    <a:pt x="418" y="481"/>
                  </a:lnTo>
                  <a:lnTo>
                    <a:pt x="407" y="494"/>
                  </a:lnTo>
                  <a:lnTo>
                    <a:pt x="395" y="506"/>
                  </a:lnTo>
                  <a:lnTo>
                    <a:pt x="386" y="518"/>
                  </a:lnTo>
                  <a:lnTo>
                    <a:pt x="378" y="527"/>
                  </a:lnTo>
                  <a:lnTo>
                    <a:pt x="373" y="532"/>
                  </a:lnTo>
                  <a:lnTo>
                    <a:pt x="370" y="535"/>
                  </a:lnTo>
                  <a:lnTo>
                    <a:pt x="370" y="538"/>
                  </a:lnTo>
                  <a:lnTo>
                    <a:pt x="369" y="546"/>
                  </a:lnTo>
                  <a:lnTo>
                    <a:pt x="367" y="556"/>
                  </a:lnTo>
                  <a:lnTo>
                    <a:pt x="366" y="566"/>
                  </a:lnTo>
                  <a:lnTo>
                    <a:pt x="367" y="574"/>
                  </a:lnTo>
                  <a:lnTo>
                    <a:pt x="369" y="587"/>
                  </a:lnTo>
                  <a:lnTo>
                    <a:pt x="371" y="603"/>
                  </a:lnTo>
                  <a:lnTo>
                    <a:pt x="374" y="620"/>
                  </a:lnTo>
                  <a:lnTo>
                    <a:pt x="377" y="637"/>
                  </a:lnTo>
                  <a:lnTo>
                    <a:pt x="379" y="653"/>
                  </a:lnTo>
                  <a:lnTo>
                    <a:pt x="381" y="663"/>
                  </a:lnTo>
                  <a:lnTo>
                    <a:pt x="382" y="669"/>
                  </a:lnTo>
                  <a:lnTo>
                    <a:pt x="379" y="673"/>
                  </a:lnTo>
                  <a:lnTo>
                    <a:pt x="374" y="675"/>
                  </a:lnTo>
                  <a:lnTo>
                    <a:pt x="366" y="679"/>
                  </a:lnTo>
                  <a:lnTo>
                    <a:pt x="360" y="682"/>
                  </a:lnTo>
                  <a:lnTo>
                    <a:pt x="357" y="682"/>
                  </a:lnTo>
                  <a:lnTo>
                    <a:pt x="357" y="686"/>
                  </a:lnTo>
                  <a:lnTo>
                    <a:pt x="357" y="696"/>
                  </a:lnTo>
                  <a:lnTo>
                    <a:pt x="357" y="710"/>
                  </a:lnTo>
                  <a:lnTo>
                    <a:pt x="357" y="728"/>
                  </a:lnTo>
                  <a:lnTo>
                    <a:pt x="357" y="745"/>
                  </a:lnTo>
                  <a:lnTo>
                    <a:pt x="357" y="762"/>
                  </a:lnTo>
                  <a:lnTo>
                    <a:pt x="358" y="790"/>
                  </a:lnTo>
                  <a:lnTo>
                    <a:pt x="362" y="822"/>
                  </a:lnTo>
                  <a:lnTo>
                    <a:pt x="366" y="857"/>
                  </a:lnTo>
                  <a:lnTo>
                    <a:pt x="367" y="877"/>
                  </a:lnTo>
                  <a:lnTo>
                    <a:pt x="369" y="900"/>
                  </a:lnTo>
                  <a:lnTo>
                    <a:pt x="370" y="926"/>
                  </a:lnTo>
                  <a:lnTo>
                    <a:pt x="371" y="953"/>
                  </a:lnTo>
                  <a:lnTo>
                    <a:pt x="371" y="976"/>
                  </a:lnTo>
                  <a:lnTo>
                    <a:pt x="371" y="996"/>
                  </a:lnTo>
                  <a:lnTo>
                    <a:pt x="371" y="1006"/>
                  </a:lnTo>
                  <a:lnTo>
                    <a:pt x="370" y="1017"/>
                  </a:lnTo>
                  <a:lnTo>
                    <a:pt x="370" y="1025"/>
                  </a:lnTo>
                  <a:lnTo>
                    <a:pt x="370" y="1034"/>
                  </a:lnTo>
                  <a:lnTo>
                    <a:pt x="370" y="1044"/>
                  </a:lnTo>
                  <a:lnTo>
                    <a:pt x="371" y="1056"/>
                  </a:lnTo>
                  <a:lnTo>
                    <a:pt x="370" y="1070"/>
                  </a:lnTo>
                  <a:lnTo>
                    <a:pt x="370" y="1088"/>
                  </a:lnTo>
                  <a:lnTo>
                    <a:pt x="369" y="1105"/>
                  </a:lnTo>
                  <a:lnTo>
                    <a:pt x="367" y="1120"/>
                  </a:lnTo>
                  <a:lnTo>
                    <a:pt x="367" y="1131"/>
                  </a:lnTo>
                  <a:lnTo>
                    <a:pt x="366" y="1135"/>
                  </a:lnTo>
                  <a:lnTo>
                    <a:pt x="367" y="1135"/>
                  </a:lnTo>
                  <a:lnTo>
                    <a:pt x="367" y="1136"/>
                  </a:lnTo>
                  <a:lnTo>
                    <a:pt x="369" y="1137"/>
                  </a:lnTo>
                  <a:lnTo>
                    <a:pt x="369" y="1139"/>
                  </a:lnTo>
                  <a:lnTo>
                    <a:pt x="369" y="1142"/>
                  </a:lnTo>
                  <a:lnTo>
                    <a:pt x="369" y="1145"/>
                  </a:lnTo>
                  <a:lnTo>
                    <a:pt x="369" y="1150"/>
                  </a:lnTo>
                  <a:lnTo>
                    <a:pt x="367" y="1153"/>
                  </a:lnTo>
                  <a:lnTo>
                    <a:pt x="367" y="1156"/>
                  </a:lnTo>
                  <a:lnTo>
                    <a:pt x="367" y="1157"/>
                  </a:lnTo>
                  <a:lnTo>
                    <a:pt x="365" y="1163"/>
                  </a:lnTo>
                  <a:lnTo>
                    <a:pt x="365" y="1163"/>
                  </a:lnTo>
                  <a:lnTo>
                    <a:pt x="365" y="1166"/>
                  </a:lnTo>
                  <a:lnTo>
                    <a:pt x="365" y="1169"/>
                  </a:lnTo>
                  <a:lnTo>
                    <a:pt x="365" y="1171"/>
                  </a:lnTo>
                  <a:lnTo>
                    <a:pt x="365" y="1174"/>
                  </a:lnTo>
                  <a:lnTo>
                    <a:pt x="365" y="1175"/>
                  </a:lnTo>
                  <a:lnTo>
                    <a:pt x="365" y="1177"/>
                  </a:lnTo>
                  <a:lnTo>
                    <a:pt x="365" y="1178"/>
                  </a:lnTo>
                  <a:lnTo>
                    <a:pt x="365" y="1178"/>
                  </a:lnTo>
                  <a:lnTo>
                    <a:pt x="365" y="1179"/>
                  </a:lnTo>
                  <a:lnTo>
                    <a:pt x="366" y="1182"/>
                  </a:lnTo>
                  <a:lnTo>
                    <a:pt x="366" y="1186"/>
                  </a:lnTo>
                  <a:lnTo>
                    <a:pt x="366" y="1188"/>
                  </a:lnTo>
                  <a:lnTo>
                    <a:pt x="366" y="1192"/>
                  </a:lnTo>
                  <a:lnTo>
                    <a:pt x="366" y="1195"/>
                  </a:lnTo>
                  <a:lnTo>
                    <a:pt x="365" y="1196"/>
                  </a:lnTo>
                  <a:lnTo>
                    <a:pt x="362" y="1199"/>
                  </a:lnTo>
                  <a:lnTo>
                    <a:pt x="360" y="1200"/>
                  </a:lnTo>
                  <a:lnTo>
                    <a:pt x="357" y="1203"/>
                  </a:lnTo>
                  <a:lnTo>
                    <a:pt x="356" y="1204"/>
                  </a:lnTo>
                  <a:lnTo>
                    <a:pt x="353" y="1204"/>
                  </a:lnTo>
                  <a:lnTo>
                    <a:pt x="352" y="1205"/>
                  </a:lnTo>
                  <a:lnTo>
                    <a:pt x="350" y="1205"/>
                  </a:lnTo>
                  <a:lnTo>
                    <a:pt x="349" y="1205"/>
                  </a:lnTo>
                  <a:lnTo>
                    <a:pt x="346" y="1205"/>
                  </a:lnTo>
                  <a:lnTo>
                    <a:pt x="345" y="1205"/>
                  </a:lnTo>
                  <a:lnTo>
                    <a:pt x="344" y="1204"/>
                  </a:lnTo>
                  <a:lnTo>
                    <a:pt x="344" y="1205"/>
                  </a:lnTo>
                  <a:lnTo>
                    <a:pt x="343" y="1205"/>
                  </a:lnTo>
                  <a:lnTo>
                    <a:pt x="341" y="1207"/>
                  </a:lnTo>
                  <a:lnTo>
                    <a:pt x="337" y="1209"/>
                  </a:lnTo>
                  <a:lnTo>
                    <a:pt x="329" y="1216"/>
                  </a:lnTo>
                  <a:lnTo>
                    <a:pt x="319" y="1222"/>
                  </a:lnTo>
                  <a:lnTo>
                    <a:pt x="309" y="1226"/>
                  </a:lnTo>
                  <a:lnTo>
                    <a:pt x="297" y="1228"/>
                  </a:lnTo>
                  <a:lnTo>
                    <a:pt x="285" y="1229"/>
                  </a:lnTo>
                  <a:lnTo>
                    <a:pt x="272" y="1229"/>
                  </a:lnTo>
                  <a:lnTo>
                    <a:pt x="263" y="1229"/>
                  </a:lnTo>
                  <a:lnTo>
                    <a:pt x="257" y="1228"/>
                  </a:lnTo>
                  <a:lnTo>
                    <a:pt x="256" y="1228"/>
                  </a:lnTo>
                  <a:lnTo>
                    <a:pt x="252" y="1226"/>
                  </a:lnTo>
                  <a:lnTo>
                    <a:pt x="250" y="1225"/>
                  </a:lnTo>
                  <a:lnTo>
                    <a:pt x="248" y="1221"/>
                  </a:lnTo>
                  <a:lnTo>
                    <a:pt x="247" y="1220"/>
                  </a:lnTo>
                  <a:lnTo>
                    <a:pt x="248" y="1217"/>
                  </a:lnTo>
                  <a:lnTo>
                    <a:pt x="248" y="1216"/>
                  </a:lnTo>
                  <a:lnTo>
                    <a:pt x="248" y="1214"/>
                  </a:lnTo>
                  <a:lnTo>
                    <a:pt x="248" y="1212"/>
                  </a:lnTo>
                  <a:lnTo>
                    <a:pt x="250" y="1209"/>
                  </a:lnTo>
                  <a:lnTo>
                    <a:pt x="251" y="1205"/>
                  </a:lnTo>
                  <a:lnTo>
                    <a:pt x="254" y="1201"/>
                  </a:lnTo>
                  <a:lnTo>
                    <a:pt x="259" y="1196"/>
                  </a:lnTo>
                  <a:lnTo>
                    <a:pt x="264" y="1190"/>
                  </a:lnTo>
                  <a:lnTo>
                    <a:pt x="271" y="1182"/>
                  </a:lnTo>
                  <a:lnTo>
                    <a:pt x="274" y="1177"/>
                  </a:lnTo>
                  <a:lnTo>
                    <a:pt x="276" y="1174"/>
                  </a:lnTo>
                  <a:lnTo>
                    <a:pt x="276" y="1173"/>
                  </a:lnTo>
                  <a:lnTo>
                    <a:pt x="276" y="1171"/>
                  </a:lnTo>
                  <a:lnTo>
                    <a:pt x="276" y="1170"/>
                  </a:lnTo>
                  <a:lnTo>
                    <a:pt x="274" y="1167"/>
                  </a:lnTo>
                  <a:lnTo>
                    <a:pt x="274" y="1165"/>
                  </a:lnTo>
                  <a:lnTo>
                    <a:pt x="274" y="1161"/>
                  </a:lnTo>
                  <a:lnTo>
                    <a:pt x="274" y="1156"/>
                  </a:lnTo>
                  <a:lnTo>
                    <a:pt x="274" y="1150"/>
                  </a:lnTo>
                  <a:lnTo>
                    <a:pt x="273" y="1139"/>
                  </a:lnTo>
                  <a:lnTo>
                    <a:pt x="273" y="1125"/>
                  </a:lnTo>
                  <a:lnTo>
                    <a:pt x="272" y="1114"/>
                  </a:lnTo>
                  <a:lnTo>
                    <a:pt x="272" y="1105"/>
                  </a:lnTo>
                  <a:lnTo>
                    <a:pt x="272" y="1095"/>
                  </a:lnTo>
                  <a:lnTo>
                    <a:pt x="271" y="1084"/>
                  </a:lnTo>
                  <a:lnTo>
                    <a:pt x="271" y="1068"/>
                  </a:lnTo>
                  <a:lnTo>
                    <a:pt x="271" y="1048"/>
                  </a:lnTo>
                  <a:lnTo>
                    <a:pt x="269" y="1026"/>
                  </a:lnTo>
                  <a:lnTo>
                    <a:pt x="269" y="1001"/>
                  </a:lnTo>
                  <a:lnTo>
                    <a:pt x="267" y="972"/>
                  </a:lnTo>
                  <a:lnTo>
                    <a:pt x="265" y="938"/>
                  </a:lnTo>
                  <a:lnTo>
                    <a:pt x="263" y="921"/>
                  </a:lnTo>
                  <a:lnTo>
                    <a:pt x="260" y="902"/>
                  </a:lnTo>
                  <a:lnTo>
                    <a:pt x="256" y="879"/>
                  </a:lnTo>
                  <a:lnTo>
                    <a:pt x="251" y="856"/>
                  </a:lnTo>
                  <a:lnTo>
                    <a:pt x="246" y="832"/>
                  </a:lnTo>
                  <a:lnTo>
                    <a:pt x="240" y="810"/>
                  </a:lnTo>
                  <a:lnTo>
                    <a:pt x="237" y="792"/>
                  </a:lnTo>
                  <a:lnTo>
                    <a:pt x="233" y="776"/>
                  </a:lnTo>
                  <a:lnTo>
                    <a:pt x="230" y="767"/>
                  </a:lnTo>
                  <a:lnTo>
                    <a:pt x="230" y="763"/>
                  </a:lnTo>
                  <a:lnTo>
                    <a:pt x="229" y="767"/>
                  </a:lnTo>
                  <a:lnTo>
                    <a:pt x="229" y="779"/>
                  </a:lnTo>
                  <a:lnTo>
                    <a:pt x="227" y="793"/>
                  </a:lnTo>
                  <a:lnTo>
                    <a:pt x="227" y="811"/>
                  </a:lnTo>
                  <a:lnTo>
                    <a:pt x="227" y="826"/>
                  </a:lnTo>
                  <a:lnTo>
                    <a:pt x="227" y="847"/>
                  </a:lnTo>
                  <a:lnTo>
                    <a:pt x="229" y="872"/>
                  </a:lnTo>
                  <a:lnTo>
                    <a:pt x="229" y="898"/>
                  </a:lnTo>
                  <a:lnTo>
                    <a:pt x="230" y="923"/>
                  </a:lnTo>
                  <a:lnTo>
                    <a:pt x="231" y="942"/>
                  </a:lnTo>
                  <a:lnTo>
                    <a:pt x="233" y="955"/>
                  </a:lnTo>
                  <a:lnTo>
                    <a:pt x="234" y="970"/>
                  </a:lnTo>
                  <a:lnTo>
                    <a:pt x="231" y="984"/>
                  </a:lnTo>
                  <a:lnTo>
                    <a:pt x="230" y="998"/>
                  </a:lnTo>
                  <a:lnTo>
                    <a:pt x="230" y="1014"/>
                  </a:lnTo>
                  <a:lnTo>
                    <a:pt x="230" y="1026"/>
                  </a:lnTo>
                  <a:lnTo>
                    <a:pt x="231" y="1042"/>
                  </a:lnTo>
                  <a:lnTo>
                    <a:pt x="233" y="1061"/>
                  </a:lnTo>
                  <a:lnTo>
                    <a:pt x="234" y="1081"/>
                  </a:lnTo>
                  <a:lnTo>
                    <a:pt x="235" y="1099"/>
                  </a:lnTo>
                  <a:lnTo>
                    <a:pt x="237" y="1115"/>
                  </a:lnTo>
                  <a:lnTo>
                    <a:pt x="237" y="1125"/>
                  </a:lnTo>
                  <a:lnTo>
                    <a:pt x="238" y="1129"/>
                  </a:lnTo>
                  <a:lnTo>
                    <a:pt x="238" y="1135"/>
                  </a:lnTo>
                  <a:lnTo>
                    <a:pt x="238" y="1135"/>
                  </a:lnTo>
                  <a:lnTo>
                    <a:pt x="238" y="1136"/>
                  </a:lnTo>
                  <a:lnTo>
                    <a:pt x="238" y="1139"/>
                  </a:lnTo>
                  <a:lnTo>
                    <a:pt x="239" y="1142"/>
                  </a:lnTo>
                  <a:lnTo>
                    <a:pt x="240" y="1146"/>
                  </a:lnTo>
                  <a:lnTo>
                    <a:pt x="239" y="1149"/>
                  </a:lnTo>
                  <a:lnTo>
                    <a:pt x="239" y="1153"/>
                  </a:lnTo>
                  <a:lnTo>
                    <a:pt x="239" y="1154"/>
                  </a:lnTo>
                  <a:lnTo>
                    <a:pt x="239" y="1154"/>
                  </a:lnTo>
                  <a:lnTo>
                    <a:pt x="239" y="1156"/>
                  </a:lnTo>
                  <a:lnTo>
                    <a:pt x="239" y="1157"/>
                  </a:lnTo>
                  <a:lnTo>
                    <a:pt x="239" y="1158"/>
                  </a:lnTo>
                  <a:lnTo>
                    <a:pt x="239" y="1161"/>
                  </a:lnTo>
                  <a:lnTo>
                    <a:pt x="239" y="1165"/>
                  </a:lnTo>
                  <a:lnTo>
                    <a:pt x="239" y="1169"/>
                  </a:lnTo>
                  <a:lnTo>
                    <a:pt x="238" y="1171"/>
                  </a:lnTo>
                  <a:lnTo>
                    <a:pt x="238" y="1173"/>
                  </a:lnTo>
                  <a:lnTo>
                    <a:pt x="238" y="1174"/>
                  </a:lnTo>
                  <a:lnTo>
                    <a:pt x="237" y="1175"/>
                  </a:lnTo>
                  <a:lnTo>
                    <a:pt x="237" y="1177"/>
                  </a:lnTo>
                  <a:lnTo>
                    <a:pt x="234" y="1178"/>
                  </a:lnTo>
                  <a:lnTo>
                    <a:pt x="229" y="1179"/>
                  </a:lnTo>
                  <a:lnTo>
                    <a:pt x="220" y="1180"/>
                  </a:lnTo>
                  <a:lnTo>
                    <a:pt x="212" y="1183"/>
                  </a:lnTo>
                  <a:lnTo>
                    <a:pt x="208" y="1183"/>
                  </a:lnTo>
                  <a:lnTo>
                    <a:pt x="206" y="1183"/>
                  </a:lnTo>
                  <a:lnTo>
                    <a:pt x="205" y="1183"/>
                  </a:lnTo>
                  <a:lnTo>
                    <a:pt x="201" y="1182"/>
                  </a:lnTo>
                  <a:lnTo>
                    <a:pt x="200" y="1182"/>
                  </a:lnTo>
                  <a:lnTo>
                    <a:pt x="199" y="1182"/>
                  </a:lnTo>
                  <a:lnTo>
                    <a:pt x="195" y="1182"/>
                  </a:lnTo>
                  <a:lnTo>
                    <a:pt x="188" y="1184"/>
                  </a:lnTo>
                  <a:lnTo>
                    <a:pt x="180" y="1187"/>
                  </a:lnTo>
                  <a:lnTo>
                    <a:pt x="175" y="1190"/>
                  </a:lnTo>
                  <a:lnTo>
                    <a:pt x="171" y="1192"/>
                  </a:lnTo>
                  <a:lnTo>
                    <a:pt x="167" y="1195"/>
                  </a:lnTo>
                  <a:lnTo>
                    <a:pt x="161" y="1197"/>
                  </a:lnTo>
                  <a:lnTo>
                    <a:pt x="150" y="1199"/>
                  </a:lnTo>
                  <a:lnTo>
                    <a:pt x="138" y="1200"/>
                  </a:lnTo>
                  <a:lnTo>
                    <a:pt x="124" y="1200"/>
                  </a:lnTo>
                  <a:lnTo>
                    <a:pt x="111" y="1199"/>
                  </a:lnTo>
                  <a:lnTo>
                    <a:pt x="100" y="1197"/>
                  </a:lnTo>
                  <a:lnTo>
                    <a:pt x="95" y="1196"/>
                  </a:lnTo>
                  <a:lnTo>
                    <a:pt x="95" y="1195"/>
                  </a:lnTo>
                  <a:lnTo>
                    <a:pt x="95" y="1192"/>
                  </a:lnTo>
                  <a:lnTo>
                    <a:pt x="95" y="1192"/>
                  </a:lnTo>
                  <a:lnTo>
                    <a:pt x="96" y="1191"/>
                  </a:lnTo>
                  <a:lnTo>
                    <a:pt x="96" y="1191"/>
                  </a:lnTo>
                  <a:lnTo>
                    <a:pt x="96" y="1190"/>
                  </a:lnTo>
                  <a:lnTo>
                    <a:pt x="96" y="1188"/>
                  </a:lnTo>
                  <a:lnTo>
                    <a:pt x="96" y="1184"/>
                  </a:lnTo>
                  <a:lnTo>
                    <a:pt x="96" y="1182"/>
                  </a:lnTo>
                  <a:lnTo>
                    <a:pt x="98" y="1180"/>
                  </a:lnTo>
                  <a:lnTo>
                    <a:pt x="98" y="1179"/>
                  </a:lnTo>
                  <a:lnTo>
                    <a:pt x="99" y="1177"/>
                  </a:lnTo>
                  <a:lnTo>
                    <a:pt x="102" y="1175"/>
                  </a:lnTo>
                  <a:lnTo>
                    <a:pt x="104" y="1173"/>
                  </a:lnTo>
                  <a:lnTo>
                    <a:pt x="110" y="1169"/>
                  </a:lnTo>
                  <a:lnTo>
                    <a:pt x="119" y="1165"/>
                  </a:lnTo>
                  <a:lnTo>
                    <a:pt x="127" y="1160"/>
                  </a:lnTo>
                  <a:lnTo>
                    <a:pt x="134" y="1157"/>
                  </a:lnTo>
                  <a:lnTo>
                    <a:pt x="138" y="1154"/>
                  </a:lnTo>
                  <a:lnTo>
                    <a:pt x="140" y="1153"/>
                  </a:lnTo>
                  <a:lnTo>
                    <a:pt x="141" y="1150"/>
                  </a:lnTo>
                  <a:lnTo>
                    <a:pt x="141" y="1148"/>
                  </a:lnTo>
                  <a:lnTo>
                    <a:pt x="141" y="1144"/>
                  </a:lnTo>
                  <a:lnTo>
                    <a:pt x="142" y="1136"/>
                  </a:lnTo>
                  <a:lnTo>
                    <a:pt x="144" y="1125"/>
                  </a:lnTo>
                  <a:lnTo>
                    <a:pt x="145" y="1118"/>
                  </a:lnTo>
                  <a:lnTo>
                    <a:pt x="144" y="1106"/>
                  </a:lnTo>
                  <a:lnTo>
                    <a:pt x="142" y="1091"/>
                  </a:lnTo>
                  <a:lnTo>
                    <a:pt x="141" y="1077"/>
                  </a:lnTo>
                  <a:lnTo>
                    <a:pt x="140" y="1065"/>
                  </a:lnTo>
                  <a:lnTo>
                    <a:pt x="140" y="1056"/>
                  </a:lnTo>
                  <a:lnTo>
                    <a:pt x="138" y="1052"/>
                  </a:lnTo>
                  <a:lnTo>
                    <a:pt x="138" y="1048"/>
                  </a:lnTo>
                  <a:lnTo>
                    <a:pt x="137" y="1039"/>
                  </a:lnTo>
                  <a:lnTo>
                    <a:pt x="134" y="1025"/>
                  </a:lnTo>
                  <a:lnTo>
                    <a:pt x="130" y="1012"/>
                  </a:lnTo>
                  <a:lnTo>
                    <a:pt x="127" y="989"/>
                  </a:lnTo>
                  <a:lnTo>
                    <a:pt x="123" y="963"/>
                  </a:lnTo>
                  <a:lnTo>
                    <a:pt x="121" y="932"/>
                  </a:lnTo>
                  <a:lnTo>
                    <a:pt x="121" y="917"/>
                  </a:lnTo>
                  <a:lnTo>
                    <a:pt x="121" y="895"/>
                  </a:lnTo>
                  <a:lnTo>
                    <a:pt x="121" y="868"/>
                  </a:lnTo>
                  <a:lnTo>
                    <a:pt x="120" y="837"/>
                  </a:lnTo>
                  <a:lnTo>
                    <a:pt x="120" y="805"/>
                  </a:lnTo>
                  <a:lnTo>
                    <a:pt x="119" y="772"/>
                  </a:lnTo>
                  <a:lnTo>
                    <a:pt x="117" y="741"/>
                  </a:lnTo>
                  <a:lnTo>
                    <a:pt x="115" y="713"/>
                  </a:lnTo>
                  <a:lnTo>
                    <a:pt x="112" y="690"/>
                  </a:lnTo>
                  <a:lnTo>
                    <a:pt x="102" y="690"/>
                  </a:lnTo>
                  <a:lnTo>
                    <a:pt x="89" y="690"/>
                  </a:lnTo>
                  <a:lnTo>
                    <a:pt x="77" y="688"/>
                  </a:lnTo>
                  <a:lnTo>
                    <a:pt x="70" y="686"/>
                  </a:lnTo>
                  <a:lnTo>
                    <a:pt x="70" y="682"/>
                  </a:lnTo>
                  <a:lnTo>
                    <a:pt x="72" y="670"/>
                  </a:lnTo>
                  <a:lnTo>
                    <a:pt x="74" y="656"/>
                  </a:lnTo>
                  <a:lnTo>
                    <a:pt x="77" y="637"/>
                  </a:lnTo>
                  <a:lnTo>
                    <a:pt x="81" y="619"/>
                  </a:lnTo>
                  <a:lnTo>
                    <a:pt x="85" y="602"/>
                  </a:lnTo>
                  <a:lnTo>
                    <a:pt x="87" y="586"/>
                  </a:lnTo>
                  <a:lnTo>
                    <a:pt x="90" y="576"/>
                  </a:lnTo>
                  <a:lnTo>
                    <a:pt x="90" y="573"/>
                  </a:lnTo>
                  <a:lnTo>
                    <a:pt x="90" y="573"/>
                  </a:lnTo>
                  <a:lnTo>
                    <a:pt x="91" y="572"/>
                  </a:lnTo>
                  <a:lnTo>
                    <a:pt x="91" y="572"/>
                  </a:lnTo>
                  <a:lnTo>
                    <a:pt x="91" y="569"/>
                  </a:lnTo>
                  <a:lnTo>
                    <a:pt x="90" y="573"/>
                  </a:lnTo>
                  <a:lnTo>
                    <a:pt x="90" y="573"/>
                  </a:lnTo>
                  <a:lnTo>
                    <a:pt x="90" y="573"/>
                  </a:lnTo>
                  <a:lnTo>
                    <a:pt x="89" y="578"/>
                  </a:lnTo>
                  <a:lnTo>
                    <a:pt x="85" y="586"/>
                  </a:lnTo>
                  <a:lnTo>
                    <a:pt x="82" y="593"/>
                  </a:lnTo>
                  <a:lnTo>
                    <a:pt x="81" y="597"/>
                  </a:lnTo>
                  <a:lnTo>
                    <a:pt x="79" y="601"/>
                  </a:lnTo>
                  <a:lnTo>
                    <a:pt x="77" y="603"/>
                  </a:lnTo>
                  <a:lnTo>
                    <a:pt x="76" y="607"/>
                  </a:lnTo>
                  <a:lnTo>
                    <a:pt x="73" y="611"/>
                  </a:lnTo>
                  <a:lnTo>
                    <a:pt x="70" y="618"/>
                  </a:lnTo>
                  <a:lnTo>
                    <a:pt x="66" y="624"/>
                  </a:lnTo>
                  <a:lnTo>
                    <a:pt x="62" y="632"/>
                  </a:lnTo>
                  <a:lnTo>
                    <a:pt x="58" y="637"/>
                  </a:lnTo>
                  <a:lnTo>
                    <a:pt x="57" y="640"/>
                  </a:lnTo>
                  <a:lnTo>
                    <a:pt x="57" y="640"/>
                  </a:lnTo>
                  <a:lnTo>
                    <a:pt x="57" y="641"/>
                  </a:lnTo>
                  <a:lnTo>
                    <a:pt x="56" y="642"/>
                  </a:lnTo>
                  <a:lnTo>
                    <a:pt x="56" y="644"/>
                  </a:lnTo>
                  <a:lnTo>
                    <a:pt x="55" y="645"/>
                  </a:lnTo>
                  <a:lnTo>
                    <a:pt x="53" y="645"/>
                  </a:lnTo>
                  <a:lnTo>
                    <a:pt x="52" y="645"/>
                  </a:lnTo>
                  <a:lnTo>
                    <a:pt x="51" y="645"/>
                  </a:lnTo>
                  <a:lnTo>
                    <a:pt x="51" y="646"/>
                  </a:lnTo>
                  <a:lnTo>
                    <a:pt x="49" y="648"/>
                  </a:lnTo>
                  <a:lnTo>
                    <a:pt x="48" y="650"/>
                  </a:lnTo>
                  <a:lnTo>
                    <a:pt x="47" y="653"/>
                  </a:lnTo>
                  <a:lnTo>
                    <a:pt x="45" y="654"/>
                  </a:lnTo>
                  <a:lnTo>
                    <a:pt x="44" y="656"/>
                  </a:lnTo>
                  <a:lnTo>
                    <a:pt x="43" y="657"/>
                  </a:lnTo>
                  <a:lnTo>
                    <a:pt x="41" y="659"/>
                  </a:lnTo>
                  <a:lnTo>
                    <a:pt x="41" y="663"/>
                  </a:lnTo>
                  <a:lnTo>
                    <a:pt x="40" y="666"/>
                  </a:lnTo>
                  <a:lnTo>
                    <a:pt x="40" y="669"/>
                  </a:lnTo>
                  <a:lnTo>
                    <a:pt x="40" y="669"/>
                  </a:lnTo>
                  <a:lnTo>
                    <a:pt x="40" y="679"/>
                  </a:lnTo>
                  <a:lnTo>
                    <a:pt x="40" y="679"/>
                  </a:lnTo>
                  <a:lnTo>
                    <a:pt x="41" y="680"/>
                  </a:lnTo>
                  <a:lnTo>
                    <a:pt x="41" y="682"/>
                  </a:lnTo>
                  <a:lnTo>
                    <a:pt x="43" y="683"/>
                  </a:lnTo>
                  <a:lnTo>
                    <a:pt x="44" y="684"/>
                  </a:lnTo>
                  <a:lnTo>
                    <a:pt x="44" y="686"/>
                  </a:lnTo>
                  <a:lnTo>
                    <a:pt x="45" y="687"/>
                  </a:lnTo>
                  <a:lnTo>
                    <a:pt x="45" y="687"/>
                  </a:lnTo>
                  <a:lnTo>
                    <a:pt x="47" y="688"/>
                  </a:lnTo>
                  <a:lnTo>
                    <a:pt x="48" y="690"/>
                  </a:lnTo>
                  <a:lnTo>
                    <a:pt x="49" y="691"/>
                  </a:lnTo>
                  <a:lnTo>
                    <a:pt x="51" y="693"/>
                  </a:lnTo>
                  <a:lnTo>
                    <a:pt x="52" y="695"/>
                  </a:lnTo>
                  <a:lnTo>
                    <a:pt x="52" y="696"/>
                  </a:lnTo>
                  <a:lnTo>
                    <a:pt x="52" y="697"/>
                  </a:lnTo>
                  <a:lnTo>
                    <a:pt x="51" y="697"/>
                  </a:lnTo>
                  <a:lnTo>
                    <a:pt x="48" y="699"/>
                  </a:lnTo>
                  <a:lnTo>
                    <a:pt x="47" y="697"/>
                  </a:lnTo>
                  <a:lnTo>
                    <a:pt x="45" y="696"/>
                  </a:lnTo>
                  <a:lnTo>
                    <a:pt x="43" y="695"/>
                  </a:lnTo>
                  <a:lnTo>
                    <a:pt x="41" y="695"/>
                  </a:lnTo>
                  <a:lnTo>
                    <a:pt x="41" y="695"/>
                  </a:lnTo>
                  <a:lnTo>
                    <a:pt x="41" y="695"/>
                  </a:lnTo>
                  <a:lnTo>
                    <a:pt x="40" y="692"/>
                  </a:lnTo>
                  <a:lnTo>
                    <a:pt x="39" y="691"/>
                  </a:lnTo>
                  <a:lnTo>
                    <a:pt x="36" y="690"/>
                  </a:lnTo>
                  <a:lnTo>
                    <a:pt x="35" y="687"/>
                  </a:lnTo>
                  <a:lnTo>
                    <a:pt x="34" y="687"/>
                  </a:lnTo>
                  <a:lnTo>
                    <a:pt x="34" y="688"/>
                  </a:lnTo>
                  <a:lnTo>
                    <a:pt x="34" y="690"/>
                  </a:lnTo>
                  <a:lnTo>
                    <a:pt x="34" y="692"/>
                  </a:lnTo>
                  <a:lnTo>
                    <a:pt x="35" y="693"/>
                  </a:lnTo>
                  <a:lnTo>
                    <a:pt x="36" y="695"/>
                  </a:lnTo>
                  <a:lnTo>
                    <a:pt x="38" y="697"/>
                  </a:lnTo>
                  <a:lnTo>
                    <a:pt x="39" y="699"/>
                  </a:lnTo>
                  <a:lnTo>
                    <a:pt x="41" y="700"/>
                  </a:lnTo>
                  <a:lnTo>
                    <a:pt x="43" y="701"/>
                  </a:lnTo>
                  <a:lnTo>
                    <a:pt x="44" y="703"/>
                  </a:lnTo>
                  <a:lnTo>
                    <a:pt x="45" y="704"/>
                  </a:lnTo>
                  <a:lnTo>
                    <a:pt x="47" y="705"/>
                  </a:lnTo>
                  <a:lnTo>
                    <a:pt x="47" y="707"/>
                  </a:lnTo>
                  <a:lnTo>
                    <a:pt x="47" y="709"/>
                  </a:lnTo>
                  <a:lnTo>
                    <a:pt x="45" y="709"/>
                  </a:lnTo>
                  <a:lnTo>
                    <a:pt x="43" y="710"/>
                  </a:lnTo>
                  <a:lnTo>
                    <a:pt x="41" y="710"/>
                  </a:lnTo>
                  <a:lnTo>
                    <a:pt x="41" y="710"/>
                  </a:lnTo>
                  <a:lnTo>
                    <a:pt x="41" y="712"/>
                  </a:lnTo>
                  <a:lnTo>
                    <a:pt x="40" y="713"/>
                  </a:lnTo>
                  <a:lnTo>
                    <a:pt x="39" y="714"/>
                  </a:lnTo>
                  <a:lnTo>
                    <a:pt x="38" y="714"/>
                  </a:lnTo>
                  <a:lnTo>
                    <a:pt x="36" y="714"/>
                  </a:lnTo>
                  <a:lnTo>
                    <a:pt x="34" y="713"/>
                  </a:lnTo>
                  <a:lnTo>
                    <a:pt x="31" y="713"/>
                  </a:lnTo>
                  <a:lnTo>
                    <a:pt x="30" y="712"/>
                  </a:lnTo>
                  <a:lnTo>
                    <a:pt x="28" y="710"/>
                  </a:lnTo>
                  <a:lnTo>
                    <a:pt x="27" y="710"/>
                  </a:lnTo>
                  <a:lnTo>
                    <a:pt x="27" y="710"/>
                  </a:lnTo>
                  <a:lnTo>
                    <a:pt x="27" y="712"/>
                  </a:lnTo>
                  <a:lnTo>
                    <a:pt x="26" y="712"/>
                  </a:lnTo>
                  <a:lnTo>
                    <a:pt x="24" y="712"/>
                  </a:lnTo>
                  <a:lnTo>
                    <a:pt x="22" y="710"/>
                  </a:lnTo>
                  <a:lnTo>
                    <a:pt x="17" y="707"/>
                  </a:lnTo>
                  <a:lnTo>
                    <a:pt x="11" y="700"/>
                  </a:lnTo>
                  <a:lnTo>
                    <a:pt x="6" y="692"/>
                  </a:lnTo>
                  <a:lnTo>
                    <a:pt x="4" y="686"/>
                  </a:lnTo>
                  <a:lnTo>
                    <a:pt x="2" y="676"/>
                  </a:lnTo>
                  <a:lnTo>
                    <a:pt x="1" y="670"/>
                  </a:lnTo>
                  <a:lnTo>
                    <a:pt x="0" y="663"/>
                  </a:lnTo>
                  <a:lnTo>
                    <a:pt x="1" y="659"/>
                  </a:lnTo>
                  <a:lnTo>
                    <a:pt x="5" y="652"/>
                  </a:lnTo>
                  <a:lnTo>
                    <a:pt x="7" y="642"/>
                  </a:lnTo>
                  <a:lnTo>
                    <a:pt x="11" y="636"/>
                  </a:lnTo>
                  <a:lnTo>
                    <a:pt x="13" y="632"/>
                  </a:lnTo>
                  <a:lnTo>
                    <a:pt x="11" y="632"/>
                  </a:lnTo>
                  <a:lnTo>
                    <a:pt x="11" y="631"/>
                  </a:lnTo>
                  <a:lnTo>
                    <a:pt x="11" y="629"/>
                  </a:lnTo>
                  <a:lnTo>
                    <a:pt x="11" y="627"/>
                  </a:lnTo>
                  <a:lnTo>
                    <a:pt x="13" y="625"/>
                  </a:lnTo>
                  <a:lnTo>
                    <a:pt x="13" y="624"/>
                  </a:lnTo>
                  <a:lnTo>
                    <a:pt x="13" y="623"/>
                  </a:lnTo>
                  <a:lnTo>
                    <a:pt x="13" y="623"/>
                  </a:lnTo>
                  <a:lnTo>
                    <a:pt x="11" y="623"/>
                  </a:lnTo>
                  <a:lnTo>
                    <a:pt x="11" y="619"/>
                  </a:lnTo>
                  <a:lnTo>
                    <a:pt x="14" y="612"/>
                  </a:lnTo>
                  <a:lnTo>
                    <a:pt x="17" y="603"/>
                  </a:lnTo>
                  <a:lnTo>
                    <a:pt x="19" y="594"/>
                  </a:lnTo>
                  <a:lnTo>
                    <a:pt x="22" y="586"/>
                  </a:lnTo>
                  <a:lnTo>
                    <a:pt x="23" y="582"/>
                  </a:lnTo>
                  <a:lnTo>
                    <a:pt x="27" y="568"/>
                  </a:lnTo>
                  <a:lnTo>
                    <a:pt x="30" y="552"/>
                  </a:lnTo>
                  <a:lnTo>
                    <a:pt x="35" y="539"/>
                  </a:lnTo>
                  <a:lnTo>
                    <a:pt x="40" y="527"/>
                  </a:lnTo>
                  <a:lnTo>
                    <a:pt x="43" y="515"/>
                  </a:lnTo>
                  <a:lnTo>
                    <a:pt x="47" y="501"/>
                  </a:lnTo>
                  <a:lnTo>
                    <a:pt x="49" y="493"/>
                  </a:lnTo>
                  <a:lnTo>
                    <a:pt x="53" y="481"/>
                  </a:lnTo>
                  <a:lnTo>
                    <a:pt x="58" y="466"/>
                  </a:lnTo>
                  <a:lnTo>
                    <a:pt x="64" y="449"/>
                  </a:lnTo>
                  <a:lnTo>
                    <a:pt x="70" y="432"/>
                  </a:lnTo>
                  <a:lnTo>
                    <a:pt x="77" y="415"/>
                  </a:lnTo>
                  <a:lnTo>
                    <a:pt x="83" y="400"/>
                  </a:lnTo>
                  <a:lnTo>
                    <a:pt x="87" y="387"/>
                  </a:lnTo>
                  <a:lnTo>
                    <a:pt x="91" y="379"/>
                  </a:lnTo>
                  <a:lnTo>
                    <a:pt x="93" y="377"/>
                  </a:lnTo>
                  <a:lnTo>
                    <a:pt x="93" y="373"/>
                  </a:lnTo>
                  <a:lnTo>
                    <a:pt x="94" y="362"/>
                  </a:lnTo>
                  <a:lnTo>
                    <a:pt x="95" y="348"/>
                  </a:lnTo>
                  <a:lnTo>
                    <a:pt x="96" y="333"/>
                  </a:lnTo>
                  <a:lnTo>
                    <a:pt x="98" y="319"/>
                  </a:lnTo>
                  <a:lnTo>
                    <a:pt x="100" y="303"/>
                  </a:lnTo>
                  <a:lnTo>
                    <a:pt x="102" y="292"/>
                  </a:lnTo>
                  <a:lnTo>
                    <a:pt x="103" y="277"/>
                  </a:lnTo>
                  <a:lnTo>
                    <a:pt x="104" y="263"/>
                  </a:lnTo>
                  <a:lnTo>
                    <a:pt x="106" y="250"/>
                  </a:lnTo>
                  <a:lnTo>
                    <a:pt x="107" y="239"/>
                  </a:lnTo>
                  <a:lnTo>
                    <a:pt x="108" y="234"/>
                  </a:lnTo>
                  <a:lnTo>
                    <a:pt x="112" y="231"/>
                  </a:lnTo>
                  <a:lnTo>
                    <a:pt x="119" y="226"/>
                  </a:lnTo>
                  <a:lnTo>
                    <a:pt x="127" y="221"/>
                  </a:lnTo>
                  <a:lnTo>
                    <a:pt x="132" y="217"/>
                  </a:lnTo>
                  <a:lnTo>
                    <a:pt x="134" y="216"/>
                  </a:lnTo>
                  <a:lnTo>
                    <a:pt x="134" y="216"/>
                  </a:lnTo>
                  <a:lnTo>
                    <a:pt x="136" y="216"/>
                  </a:lnTo>
                  <a:lnTo>
                    <a:pt x="137" y="216"/>
                  </a:lnTo>
                  <a:lnTo>
                    <a:pt x="148" y="208"/>
                  </a:lnTo>
                  <a:lnTo>
                    <a:pt x="157" y="200"/>
                  </a:lnTo>
                  <a:lnTo>
                    <a:pt x="166" y="192"/>
                  </a:lnTo>
                  <a:lnTo>
                    <a:pt x="172" y="187"/>
                  </a:lnTo>
                  <a:lnTo>
                    <a:pt x="175" y="184"/>
                  </a:lnTo>
                  <a:lnTo>
                    <a:pt x="175" y="182"/>
                  </a:lnTo>
                  <a:lnTo>
                    <a:pt x="175" y="179"/>
                  </a:lnTo>
                  <a:lnTo>
                    <a:pt x="175" y="175"/>
                  </a:lnTo>
                  <a:lnTo>
                    <a:pt x="176" y="171"/>
                  </a:lnTo>
                  <a:lnTo>
                    <a:pt x="176" y="169"/>
                  </a:lnTo>
                  <a:lnTo>
                    <a:pt x="176" y="166"/>
                  </a:lnTo>
                  <a:lnTo>
                    <a:pt x="178" y="165"/>
                  </a:lnTo>
                  <a:lnTo>
                    <a:pt x="180" y="163"/>
                  </a:lnTo>
                  <a:lnTo>
                    <a:pt x="180" y="162"/>
                  </a:lnTo>
                  <a:lnTo>
                    <a:pt x="180" y="162"/>
                  </a:lnTo>
                  <a:lnTo>
                    <a:pt x="180" y="159"/>
                  </a:lnTo>
                  <a:lnTo>
                    <a:pt x="180" y="157"/>
                  </a:lnTo>
                  <a:lnTo>
                    <a:pt x="180" y="154"/>
                  </a:lnTo>
                  <a:lnTo>
                    <a:pt x="180" y="153"/>
                  </a:lnTo>
                  <a:lnTo>
                    <a:pt x="179" y="152"/>
                  </a:lnTo>
                  <a:lnTo>
                    <a:pt x="179" y="150"/>
                  </a:lnTo>
                  <a:lnTo>
                    <a:pt x="178" y="149"/>
                  </a:lnTo>
                  <a:lnTo>
                    <a:pt x="176" y="148"/>
                  </a:lnTo>
                  <a:lnTo>
                    <a:pt x="174" y="144"/>
                  </a:lnTo>
                  <a:lnTo>
                    <a:pt x="171" y="138"/>
                  </a:lnTo>
                  <a:lnTo>
                    <a:pt x="168" y="133"/>
                  </a:lnTo>
                  <a:lnTo>
                    <a:pt x="166" y="128"/>
                  </a:lnTo>
                  <a:lnTo>
                    <a:pt x="165" y="124"/>
                  </a:lnTo>
                  <a:lnTo>
                    <a:pt x="165" y="120"/>
                  </a:lnTo>
                  <a:lnTo>
                    <a:pt x="165" y="120"/>
                  </a:lnTo>
                  <a:lnTo>
                    <a:pt x="163" y="119"/>
                  </a:lnTo>
                  <a:lnTo>
                    <a:pt x="162" y="117"/>
                  </a:lnTo>
                  <a:lnTo>
                    <a:pt x="159" y="116"/>
                  </a:lnTo>
                  <a:lnTo>
                    <a:pt x="157" y="114"/>
                  </a:lnTo>
                  <a:lnTo>
                    <a:pt x="155" y="108"/>
                  </a:lnTo>
                  <a:lnTo>
                    <a:pt x="154" y="104"/>
                  </a:lnTo>
                  <a:lnTo>
                    <a:pt x="153" y="99"/>
                  </a:lnTo>
                  <a:lnTo>
                    <a:pt x="153" y="98"/>
                  </a:lnTo>
                  <a:lnTo>
                    <a:pt x="151" y="95"/>
                  </a:lnTo>
                  <a:lnTo>
                    <a:pt x="150" y="91"/>
                  </a:lnTo>
                  <a:lnTo>
                    <a:pt x="149" y="87"/>
                  </a:lnTo>
                  <a:lnTo>
                    <a:pt x="149" y="85"/>
                  </a:lnTo>
                  <a:lnTo>
                    <a:pt x="149" y="82"/>
                  </a:lnTo>
                  <a:lnTo>
                    <a:pt x="149" y="80"/>
                  </a:lnTo>
                  <a:lnTo>
                    <a:pt x="151" y="78"/>
                  </a:lnTo>
                  <a:lnTo>
                    <a:pt x="151" y="77"/>
                  </a:lnTo>
                  <a:lnTo>
                    <a:pt x="153" y="77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3" y="77"/>
                  </a:lnTo>
                  <a:lnTo>
                    <a:pt x="153" y="77"/>
                  </a:lnTo>
                  <a:lnTo>
                    <a:pt x="153" y="73"/>
                  </a:lnTo>
                  <a:lnTo>
                    <a:pt x="153" y="65"/>
                  </a:lnTo>
                  <a:lnTo>
                    <a:pt x="151" y="55"/>
                  </a:lnTo>
                  <a:lnTo>
                    <a:pt x="151" y="49"/>
                  </a:lnTo>
                  <a:lnTo>
                    <a:pt x="151" y="44"/>
                  </a:lnTo>
                  <a:lnTo>
                    <a:pt x="153" y="35"/>
                  </a:lnTo>
                  <a:lnTo>
                    <a:pt x="157" y="26"/>
                  </a:lnTo>
                  <a:lnTo>
                    <a:pt x="163" y="19"/>
                  </a:lnTo>
                  <a:lnTo>
                    <a:pt x="171" y="13"/>
                  </a:lnTo>
                  <a:lnTo>
                    <a:pt x="184" y="6"/>
                  </a:lnTo>
                  <a:lnTo>
                    <a:pt x="200" y="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282E3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99"/>
            <p:cNvSpPr>
              <a:spLocks/>
            </p:cNvSpPr>
            <p:nvPr/>
          </p:nvSpPr>
          <p:spPr bwMode="auto">
            <a:xfrm>
              <a:off x="6800850" y="4735513"/>
              <a:ext cx="234950" cy="604838"/>
            </a:xfrm>
            <a:custGeom>
              <a:avLst/>
              <a:gdLst>
                <a:gd name="T0" fmla="*/ 145 w 148"/>
                <a:gd name="T1" fmla="*/ 2 h 381"/>
                <a:gd name="T2" fmla="*/ 99 w 148"/>
                <a:gd name="T3" fmla="*/ 198 h 381"/>
                <a:gd name="T4" fmla="*/ 95 w 148"/>
                <a:gd name="T5" fmla="*/ 232 h 381"/>
                <a:gd name="T6" fmla="*/ 87 w 148"/>
                <a:gd name="T7" fmla="*/ 303 h 381"/>
                <a:gd name="T8" fmla="*/ 81 w 148"/>
                <a:gd name="T9" fmla="*/ 366 h 381"/>
                <a:gd name="T10" fmla="*/ 73 w 148"/>
                <a:gd name="T11" fmla="*/ 381 h 381"/>
                <a:gd name="T12" fmla="*/ 53 w 148"/>
                <a:gd name="T13" fmla="*/ 379 h 381"/>
                <a:gd name="T14" fmla="*/ 57 w 148"/>
                <a:gd name="T15" fmla="*/ 349 h 381"/>
                <a:gd name="T16" fmla="*/ 69 w 148"/>
                <a:gd name="T17" fmla="*/ 279 h 381"/>
                <a:gd name="T18" fmla="*/ 81 w 148"/>
                <a:gd name="T19" fmla="*/ 199 h 381"/>
                <a:gd name="T20" fmla="*/ 89 w 148"/>
                <a:gd name="T21" fmla="*/ 142 h 381"/>
                <a:gd name="T22" fmla="*/ 90 w 148"/>
                <a:gd name="T23" fmla="*/ 100 h 381"/>
                <a:gd name="T24" fmla="*/ 90 w 148"/>
                <a:gd name="T25" fmla="*/ 72 h 381"/>
                <a:gd name="T26" fmla="*/ 99 w 148"/>
                <a:gd name="T27" fmla="*/ 66 h 381"/>
                <a:gd name="T28" fmla="*/ 106 w 148"/>
                <a:gd name="T29" fmla="*/ 74 h 381"/>
                <a:gd name="T30" fmla="*/ 112 w 148"/>
                <a:gd name="T31" fmla="*/ 82 h 381"/>
                <a:gd name="T32" fmla="*/ 111 w 148"/>
                <a:gd name="T33" fmla="*/ 79 h 381"/>
                <a:gd name="T34" fmla="*/ 94 w 148"/>
                <a:gd name="T35" fmla="*/ 57 h 381"/>
                <a:gd name="T36" fmla="*/ 86 w 148"/>
                <a:gd name="T37" fmla="*/ 49 h 381"/>
                <a:gd name="T38" fmla="*/ 81 w 148"/>
                <a:gd name="T39" fmla="*/ 49 h 381"/>
                <a:gd name="T40" fmla="*/ 73 w 148"/>
                <a:gd name="T41" fmla="*/ 65 h 381"/>
                <a:gd name="T42" fmla="*/ 64 w 148"/>
                <a:gd name="T43" fmla="*/ 83 h 381"/>
                <a:gd name="T44" fmla="*/ 68 w 148"/>
                <a:gd name="T45" fmla="*/ 78 h 381"/>
                <a:gd name="T46" fmla="*/ 73 w 148"/>
                <a:gd name="T47" fmla="*/ 71 h 381"/>
                <a:gd name="T48" fmla="*/ 72 w 148"/>
                <a:gd name="T49" fmla="*/ 84 h 381"/>
                <a:gd name="T50" fmla="*/ 65 w 148"/>
                <a:gd name="T51" fmla="*/ 116 h 381"/>
                <a:gd name="T52" fmla="*/ 50 w 148"/>
                <a:gd name="T53" fmla="*/ 189 h 381"/>
                <a:gd name="T54" fmla="*/ 34 w 148"/>
                <a:gd name="T55" fmla="*/ 270 h 381"/>
                <a:gd name="T56" fmla="*/ 22 w 148"/>
                <a:gd name="T57" fmla="*/ 328 h 381"/>
                <a:gd name="T58" fmla="*/ 18 w 148"/>
                <a:gd name="T59" fmla="*/ 359 h 381"/>
                <a:gd name="T60" fmla="*/ 17 w 148"/>
                <a:gd name="T61" fmla="*/ 372 h 381"/>
                <a:gd name="T62" fmla="*/ 15 w 148"/>
                <a:gd name="T63" fmla="*/ 375 h 381"/>
                <a:gd name="T64" fmla="*/ 8 w 148"/>
                <a:gd name="T65" fmla="*/ 372 h 381"/>
                <a:gd name="T66" fmla="*/ 1 w 148"/>
                <a:gd name="T67" fmla="*/ 368 h 381"/>
                <a:gd name="T68" fmla="*/ 2 w 148"/>
                <a:gd name="T69" fmla="*/ 351 h 381"/>
                <a:gd name="T70" fmla="*/ 8 w 148"/>
                <a:gd name="T71" fmla="*/ 292 h 381"/>
                <a:gd name="T72" fmla="*/ 14 w 148"/>
                <a:gd name="T73" fmla="*/ 232 h 381"/>
                <a:gd name="T74" fmla="*/ 22 w 148"/>
                <a:gd name="T75" fmla="*/ 188 h 381"/>
                <a:gd name="T76" fmla="*/ 36 w 148"/>
                <a:gd name="T77" fmla="*/ 123 h 381"/>
                <a:gd name="T78" fmla="*/ 47 w 148"/>
                <a:gd name="T79" fmla="*/ 86 h 381"/>
                <a:gd name="T80" fmla="*/ 59 w 148"/>
                <a:gd name="T81" fmla="*/ 62 h 381"/>
                <a:gd name="T82" fmla="*/ 59 w 148"/>
                <a:gd name="T83" fmla="*/ 49 h 381"/>
                <a:gd name="T84" fmla="*/ 60 w 148"/>
                <a:gd name="T85" fmla="*/ 46 h 381"/>
                <a:gd name="T86" fmla="*/ 60 w 148"/>
                <a:gd name="T87" fmla="*/ 37 h 381"/>
                <a:gd name="T88" fmla="*/ 61 w 148"/>
                <a:gd name="T89" fmla="*/ 28 h 381"/>
                <a:gd name="T90" fmla="*/ 65 w 148"/>
                <a:gd name="T91" fmla="*/ 24 h 381"/>
                <a:gd name="T92" fmla="*/ 65 w 148"/>
                <a:gd name="T93" fmla="*/ 29 h 381"/>
                <a:gd name="T94" fmla="*/ 70 w 148"/>
                <a:gd name="T95" fmla="*/ 37 h 381"/>
                <a:gd name="T96" fmla="*/ 78 w 148"/>
                <a:gd name="T97" fmla="*/ 45 h 381"/>
                <a:gd name="T98" fmla="*/ 84 w 148"/>
                <a:gd name="T99" fmla="*/ 48 h 381"/>
                <a:gd name="T100" fmla="*/ 89 w 148"/>
                <a:gd name="T101" fmla="*/ 48 h 381"/>
                <a:gd name="T102" fmla="*/ 105 w 148"/>
                <a:gd name="T103" fmla="*/ 36 h 381"/>
                <a:gd name="T104" fmla="*/ 129 w 148"/>
                <a:gd name="T105" fmla="*/ 17 h 381"/>
                <a:gd name="T106" fmla="*/ 141 w 148"/>
                <a:gd name="T107" fmla="*/ 4 h 381"/>
                <a:gd name="T108" fmla="*/ 144 w 148"/>
                <a:gd name="T109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381">
                  <a:moveTo>
                    <a:pt x="144" y="0"/>
                  </a:moveTo>
                  <a:lnTo>
                    <a:pt x="145" y="0"/>
                  </a:lnTo>
                  <a:lnTo>
                    <a:pt x="145" y="2"/>
                  </a:lnTo>
                  <a:lnTo>
                    <a:pt x="146" y="4"/>
                  </a:lnTo>
                  <a:lnTo>
                    <a:pt x="148" y="6"/>
                  </a:lnTo>
                  <a:lnTo>
                    <a:pt x="99" y="198"/>
                  </a:lnTo>
                  <a:lnTo>
                    <a:pt x="98" y="203"/>
                  </a:lnTo>
                  <a:lnTo>
                    <a:pt x="97" y="215"/>
                  </a:lnTo>
                  <a:lnTo>
                    <a:pt x="95" y="232"/>
                  </a:lnTo>
                  <a:lnTo>
                    <a:pt x="93" y="254"/>
                  </a:lnTo>
                  <a:lnTo>
                    <a:pt x="90" y="278"/>
                  </a:lnTo>
                  <a:lnTo>
                    <a:pt x="87" y="303"/>
                  </a:lnTo>
                  <a:lnTo>
                    <a:pt x="85" y="326"/>
                  </a:lnTo>
                  <a:lnTo>
                    <a:pt x="82" y="349"/>
                  </a:lnTo>
                  <a:lnTo>
                    <a:pt x="81" y="366"/>
                  </a:lnTo>
                  <a:lnTo>
                    <a:pt x="80" y="377"/>
                  </a:lnTo>
                  <a:lnTo>
                    <a:pt x="78" y="381"/>
                  </a:lnTo>
                  <a:lnTo>
                    <a:pt x="73" y="381"/>
                  </a:lnTo>
                  <a:lnTo>
                    <a:pt x="65" y="380"/>
                  </a:lnTo>
                  <a:lnTo>
                    <a:pt x="57" y="380"/>
                  </a:lnTo>
                  <a:lnTo>
                    <a:pt x="53" y="379"/>
                  </a:lnTo>
                  <a:lnTo>
                    <a:pt x="53" y="375"/>
                  </a:lnTo>
                  <a:lnTo>
                    <a:pt x="55" y="364"/>
                  </a:lnTo>
                  <a:lnTo>
                    <a:pt x="57" y="349"/>
                  </a:lnTo>
                  <a:lnTo>
                    <a:pt x="61" y="329"/>
                  </a:lnTo>
                  <a:lnTo>
                    <a:pt x="65" y="305"/>
                  </a:lnTo>
                  <a:lnTo>
                    <a:pt x="69" y="279"/>
                  </a:lnTo>
                  <a:lnTo>
                    <a:pt x="73" y="252"/>
                  </a:lnTo>
                  <a:lnTo>
                    <a:pt x="77" y="226"/>
                  </a:lnTo>
                  <a:lnTo>
                    <a:pt x="81" y="199"/>
                  </a:lnTo>
                  <a:lnTo>
                    <a:pt x="84" y="177"/>
                  </a:lnTo>
                  <a:lnTo>
                    <a:pt x="86" y="158"/>
                  </a:lnTo>
                  <a:lnTo>
                    <a:pt x="89" y="142"/>
                  </a:lnTo>
                  <a:lnTo>
                    <a:pt x="89" y="133"/>
                  </a:lnTo>
                  <a:lnTo>
                    <a:pt x="90" y="117"/>
                  </a:lnTo>
                  <a:lnTo>
                    <a:pt x="90" y="100"/>
                  </a:lnTo>
                  <a:lnTo>
                    <a:pt x="90" y="86"/>
                  </a:lnTo>
                  <a:lnTo>
                    <a:pt x="90" y="76"/>
                  </a:lnTo>
                  <a:lnTo>
                    <a:pt x="90" y="72"/>
                  </a:lnTo>
                  <a:lnTo>
                    <a:pt x="98" y="63"/>
                  </a:lnTo>
                  <a:lnTo>
                    <a:pt x="98" y="65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71"/>
                  </a:lnTo>
                  <a:lnTo>
                    <a:pt x="106" y="74"/>
                  </a:lnTo>
                  <a:lnTo>
                    <a:pt x="108" y="76"/>
                  </a:lnTo>
                  <a:lnTo>
                    <a:pt x="110" y="79"/>
                  </a:lnTo>
                  <a:lnTo>
                    <a:pt x="112" y="82"/>
                  </a:lnTo>
                  <a:lnTo>
                    <a:pt x="112" y="83"/>
                  </a:lnTo>
                  <a:lnTo>
                    <a:pt x="114" y="83"/>
                  </a:lnTo>
                  <a:lnTo>
                    <a:pt x="111" y="79"/>
                  </a:lnTo>
                  <a:lnTo>
                    <a:pt x="107" y="72"/>
                  </a:lnTo>
                  <a:lnTo>
                    <a:pt x="101" y="65"/>
                  </a:lnTo>
                  <a:lnTo>
                    <a:pt x="94" y="57"/>
                  </a:lnTo>
                  <a:lnTo>
                    <a:pt x="90" y="51"/>
                  </a:lnTo>
                  <a:lnTo>
                    <a:pt x="87" y="49"/>
                  </a:lnTo>
                  <a:lnTo>
                    <a:pt x="86" y="49"/>
                  </a:lnTo>
                  <a:lnTo>
                    <a:pt x="84" y="49"/>
                  </a:lnTo>
                  <a:lnTo>
                    <a:pt x="82" y="49"/>
                  </a:lnTo>
                  <a:lnTo>
                    <a:pt x="81" y="49"/>
                  </a:lnTo>
                  <a:lnTo>
                    <a:pt x="80" y="51"/>
                  </a:lnTo>
                  <a:lnTo>
                    <a:pt x="77" y="57"/>
                  </a:lnTo>
                  <a:lnTo>
                    <a:pt x="73" y="65"/>
                  </a:lnTo>
                  <a:lnTo>
                    <a:pt x="69" y="72"/>
                  </a:lnTo>
                  <a:lnTo>
                    <a:pt x="65" y="79"/>
                  </a:lnTo>
                  <a:lnTo>
                    <a:pt x="64" y="83"/>
                  </a:lnTo>
                  <a:lnTo>
                    <a:pt x="64" y="82"/>
                  </a:lnTo>
                  <a:lnTo>
                    <a:pt x="65" y="80"/>
                  </a:lnTo>
                  <a:lnTo>
                    <a:pt x="68" y="78"/>
                  </a:lnTo>
                  <a:lnTo>
                    <a:pt x="69" y="75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2" y="84"/>
                  </a:lnTo>
                  <a:lnTo>
                    <a:pt x="70" y="88"/>
                  </a:lnTo>
                  <a:lnTo>
                    <a:pt x="69" y="99"/>
                  </a:lnTo>
                  <a:lnTo>
                    <a:pt x="65" y="116"/>
                  </a:lnTo>
                  <a:lnTo>
                    <a:pt x="61" y="137"/>
                  </a:lnTo>
                  <a:lnTo>
                    <a:pt x="56" y="161"/>
                  </a:lnTo>
                  <a:lnTo>
                    <a:pt x="50" y="189"/>
                  </a:lnTo>
                  <a:lnTo>
                    <a:pt x="44" y="216"/>
                  </a:lnTo>
                  <a:lnTo>
                    <a:pt x="39" y="244"/>
                  </a:lnTo>
                  <a:lnTo>
                    <a:pt x="34" y="270"/>
                  </a:lnTo>
                  <a:lnTo>
                    <a:pt x="29" y="294"/>
                  </a:lnTo>
                  <a:lnTo>
                    <a:pt x="25" y="313"/>
                  </a:lnTo>
                  <a:lnTo>
                    <a:pt x="22" y="328"/>
                  </a:lnTo>
                  <a:lnTo>
                    <a:pt x="21" y="336"/>
                  </a:lnTo>
                  <a:lnTo>
                    <a:pt x="18" y="350"/>
                  </a:lnTo>
                  <a:lnTo>
                    <a:pt x="18" y="359"/>
                  </a:lnTo>
                  <a:lnTo>
                    <a:pt x="18" y="366"/>
                  </a:lnTo>
                  <a:lnTo>
                    <a:pt x="18" y="370"/>
                  </a:lnTo>
                  <a:lnTo>
                    <a:pt x="17" y="372"/>
                  </a:lnTo>
                  <a:lnTo>
                    <a:pt x="17" y="375"/>
                  </a:lnTo>
                  <a:lnTo>
                    <a:pt x="17" y="375"/>
                  </a:lnTo>
                  <a:lnTo>
                    <a:pt x="15" y="375"/>
                  </a:lnTo>
                  <a:lnTo>
                    <a:pt x="14" y="375"/>
                  </a:lnTo>
                  <a:lnTo>
                    <a:pt x="12" y="374"/>
                  </a:lnTo>
                  <a:lnTo>
                    <a:pt x="8" y="372"/>
                  </a:lnTo>
                  <a:lnTo>
                    <a:pt x="5" y="371"/>
                  </a:lnTo>
                  <a:lnTo>
                    <a:pt x="2" y="370"/>
                  </a:lnTo>
                  <a:lnTo>
                    <a:pt x="1" y="368"/>
                  </a:lnTo>
                  <a:lnTo>
                    <a:pt x="0" y="367"/>
                  </a:lnTo>
                  <a:lnTo>
                    <a:pt x="1" y="363"/>
                  </a:lnTo>
                  <a:lnTo>
                    <a:pt x="2" y="351"/>
                  </a:lnTo>
                  <a:lnTo>
                    <a:pt x="4" y="334"/>
                  </a:lnTo>
                  <a:lnTo>
                    <a:pt x="5" y="315"/>
                  </a:lnTo>
                  <a:lnTo>
                    <a:pt x="8" y="292"/>
                  </a:lnTo>
                  <a:lnTo>
                    <a:pt x="9" y="270"/>
                  </a:lnTo>
                  <a:lnTo>
                    <a:pt x="12" y="249"/>
                  </a:lnTo>
                  <a:lnTo>
                    <a:pt x="14" y="232"/>
                  </a:lnTo>
                  <a:lnTo>
                    <a:pt x="15" y="219"/>
                  </a:lnTo>
                  <a:lnTo>
                    <a:pt x="18" y="205"/>
                  </a:lnTo>
                  <a:lnTo>
                    <a:pt x="22" y="188"/>
                  </a:lnTo>
                  <a:lnTo>
                    <a:pt x="26" y="167"/>
                  </a:lnTo>
                  <a:lnTo>
                    <a:pt x="31" y="144"/>
                  </a:lnTo>
                  <a:lnTo>
                    <a:pt x="36" y="123"/>
                  </a:lnTo>
                  <a:lnTo>
                    <a:pt x="40" y="106"/>
                  </a:lnTo>
                  <a:lnTo>
                    <a:pt x="44" y="92"/>
                  </a:lnTo>
                  <a:lnTo>
                    <a:pt x="47" y="86"/>
                  </a:lnTo>
                  <a:lnTo>
                    <a:pt x="51" y="79"/>
                  </a:lnTo>
                  <a:lnTo>
                    <a:pt x="55" y="71"/>
                  </a:lnTo>
                  <a:lnTo>
                    <a:pt x="59" y="62"/>
                  </a:lnTo>
                  <a:lnTo>
                    <a:pt x="60" y="54"/>
                  </a:lnTo>
                  <a:lnTo>
                    <a:pt x="60" y="50"/>
                  </a:lnTo>
                  <a:lnTo>
                    <a:pt x="59" y="49"/>
                  </a:lnTo>
                  <a:lnTo>
                    <a:pt x="59" y="48"/>
                  </a:lnTo>
                  <a:lnTo>
                    <a:pt x="59" y="46"/>
                  </a:lnTo>
                  <a:lnTo>
                    <a:pt x="60" y="46"/>
                  </a:lnTo>
                  <a:lnTo>
                    <a:pt x="60" y="44"/>
                  </a:lnTo>
                  <a:lnTo>
                    <a:pt x="60" y="41"/>
                  </a:lnTo>
                  <a:lnTo>
                    <a:pt x="60" y="37"/>
                  </a:lnTo>
                  <a:lnTo>
                    <a:pt x="61" y="33"/>
                  </a:lnTo>
                  <a:lnTo>
                    <a:pt x="61" y="31"/>
                  </a:lnTo>
                  <a:lnTo>
                    <a:pt x="61" y="28"/>
                  </a:lnTo>
                  <a:lnTo>
                    <a:pt x="63" y="27"/>
                  </a:lnTo>
                  <a:lnTo>
                    <a:pt x="65" y="25"/>
                  </a:lnTo>
                  <a:lnTo>
                    <a:pt x="65" y="24"/>
                  </a:lnTo>
                  <a:lnTo>
                    <a:pt x="65" y="25"/>
                  </a:lnTo>
                  <a:lnTo>
                    <a:pt x="65" y="27"/>
                  </a:lnTo>
                  <a:lnTo>
                    <a:pt x="65" y="29"/>
                  </a:lnTo>
                  <a:lnTo>
                    <a:pt x="67" y="33"/>
                  </a:lnTo>
                  <a:lnTo>
                    <a:pt x="68" y="34"/>
                  </a:lnTo>
                  <a:lnTo>
                    <a:pt x="70" y="37"/>
                  </a:lnTo>
                  <a:lnTo>
                    <a:pt x="73" y="40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81" y="46"/>
                  </a:lnTo>
                  <a:lnTo>
                    <a:pt x="82" y="46"/>
                  </a:lnTo>
                  <a:lnTo>
                    <a:pt x="84" y="48"/>
                  </a:lnTo>
                  <a:lnTo>
                    <a:pt x="86" y="48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91" y="46"/>
                  </a:lnTo>
                  <a:lnTo>
                    <a:pt x="97" y="42"/>
                  </a:lnTo>
                  <a:lnTo>
                    <a:pt x="105" y="36"/>
                  </a:lnTo>
                  <a:lnTo>
                    <a:pt x="114" y="31"/>
                  </a:lnTo>
                  <a:lnTo>
                    <a:pt x="123" y="24"/>
                  </a:lnTo>
                  <a:lnTo>
                    <a:pt x="129" y="17"/>
                  </a:lnTo>
                  <a:lnTo>
                    <a:pt x="135" y="14"/>
                  </a:lnTo>
                  <a:lnTo>
                    <a:pt x="139" y="8"/>
                  </a:lnTo>
                  <a:lnTo>
                    <a:pt x="141" y="4"/>
                  </a:lnTo>
                  <a:lnTo>
                    <a:pt x="142" y="2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00"/>
            <p:cNvSpPr>
              <a:spLocks/>
            </p:cNvSpPr>
            <p:nvPr/>
          </p:nvSpPr>
          <p:spPr bwMode="auto">
            <a:xfrm>
              <a:off x="6875463" y="5043488"/>
              <a:ext cx="338138" cy="330200"/>
            </a:xfrm>
            <a:custGeom>
              <a:avLst/>
              <a:gdLst>
                <a:gd name="T0" fmla="*/ 60 w 213"/>
                <a:gd name="T1" fmla="*/ 12 h 208"/>
                <a:gd name="T2" fmla="*/ 145 w 213"/>
                <a:gd name="T3" fmla="*/ 36 h 208"/>
                <a:gd name="T4" fmla="*/ 188 w 213"/>
                <a:gd name="T5" fmla="*/ 47 h 208"/>
                <a:gd name="T6" fmla="*/ 195 w 213"/>
                <a:gd name="T7" fmla="*/ 50 h 208"/>
                <a:gd name="T8" fmla="*/ 200 w 213"/>
                <a:gd name="T9" fmla="*/ 51 h 208"/>
                <a:gd name="T10" fmla="*/ 204 w 213"/>
                <a:gd name="T11" fmla="*/ 51 h 208"/>
                <a:gd name="T12" fmla="*/ 207 w 213"/>
                <a:gd name="T13" fmla="*/ 53 h 208"/>
                <a:gd name="T14" fmla="*/ 209 w 213"/>
                <a:gd name="T15" fmla="*/ 60 h 208"/>
                <a:gd name="T16" fmla="*/ 213 w 213"/>
                <a:gd name="T17" fmla="*/ 73 h 208"/>
                <a:gd name="T18" fmla="*/ 207 w 213"/>
                <a:gd name="T19" fmla="*/ 85 h 208"/>
                <a:gd name="T20" fmla="*/ 195 w 213"/>
                <a:gd name="T21" fmla="*/ 104 h 208"/>
                <a:gd name="T22" fmla="*/ 181 w 213"/>
                <a:gd name="T23" fmla="*/ 119 h 208"/>
                <a:gd name="T24" fmla="*/ 162 w 213"/>
                <a:gd name="T25" fmla="*/ 138 h 208"/>
                <a:gd name="T26" fmla="*/ 144 w 213"/>
                <a:gd name="T27" fmla="*/ 156 h 208"/>
                <a:gd name="T28" fmla="*/ 136 w 213"/>
                <a:gd name="T29" fmla="*/ 164 h 208"/>
                <a:gd name="T30" fmla="*/ 133 w 213"/>
                <a:gd name="T31" fmla="*/ 162 h 208"/>
                <a:gd name="T32" fmla="*/ 127 w 213"/>
                <a:gd name="T33" fmla="*/ 161 h 208"/>
                <a:gd name="T34" fmla="*/ 111 w 213"/>
                <a:gd name="T35" fmla="*/ 164 h 208"/>
                <a:gd name="T36" fmla="*/ 98 w 213"/>
                <a:gd name="T37" fmla="*/ 168 h 208"/>
                <a:gd name="T38" fmla="*/ 95 w 213"/>
                <a:gd name="T39" fmla="*/ 170 h 208"/>
                <a:gd name="T40" fmla="*/ 92 w 213"/>
                <a:gd name="T41" fmla="*/ 172 h 208"/>
                <a:gd name="T42" fmla="*/ 84 w 213"/>
                <a:gd name="T43" fmla="*/ 172 h 208"/>
                <a:gd name="T44" fmla="*/ 71 w 213"/>
                <a:gd name="T45" fmla="*/ 172 h 208"/>
                <a:gd name="T46" fmla="*/ 63 w 213"/>
                <a:gd name="T47" fmla="*/ 172 h 208"/>
                <a:gd name="T48" fmla="*/ 60 w 213"/>
                <a:gd name="T49" fmla="*/ 172 h 208"/>
                <a:gd name="T50" fmla="*/ 59 w 213"/>
                <a:gd name="T51" fmla="*/ 174 h 208"/>
                <a:gd name="T52" fmla="*/ 63 w 213"/>
                <a:gd name="T53" fmla="*/ 180 h 208"/>
                <a:gd name="T54" fmla="*/ 69 w 213"/>
                <a:gd name="T55" fmla="*/ 182 h 208"/>
                <a:gd name="T56" fmla="*/ 76 w 213"/>
                <a:gd name="T57" fmla="*/ 185 h 208"/>
                <a:gd name="T58" fmla="*/ 85 w 213"/>
                <a:gd name="T59" fmla="*/ 186 h 208"/>
                <a:gd name="T60" fmla="*/ 89 w 213"/>
                <a:gd name="T61" fmla="*/ 189 h 208"/>
                <a:gd name="T62" fmla="*/ 89 w 213"/>
                <a:gd name="T63" fmla="*/ 194 h 208"/>
                <a:gd name="T64" fmla="*/ 86 w 213"/>
                <a:gd name="T65" fmla="*/ 202 h 208"/>
                <a:gd name="T66" fmla="*/ 81 w 213"/>
                <a:gd name="T67" fmla="*/ 207 h 208"/>
                <a:gd name="T68" fmla="*/ 75 w 213"/>
                <a:gd name="T69" fmla="*/ 208 h 208"/>
                <a:gd name="T70" fmla="*/ 71 w 213"/>
                <a:gd name="T71" fmla="*/ 208 h 208"/>
                <a:gd name="T72" fmla="*/ 0 w 213"/>
                <a:gd name="T73" fmla="*/ 191 h 208"/>
                <a:gd name="T74" fmla="*/ 21 w 213"/>
                <a:gd name="T7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208">
                  <a:moveTo>
                    <a:pt x="21" y="0"/>
                  </a:moveTo>
                  <a:lnTo>
                    <a:pt x="60" y="12"/>
                  </a:lnTo>
                  <a:lnTo>
                    <a:pt x="102" y="24"/>
                  </a:lnTo>
                  <a:lnTo>
                    <a:pt x="145" y="36"/>
                  </a:lnTo>
                  <a:lnTo>
                    <a:pt x="186" y="46"/>
                  </a:lnTo>
                  <a:lnTo>
                    <a:pt x="188" y="47"/>
                  </a:lnTo>
                  <a:lnTo>
                    <a:pt x="191" y="49"/>
                  </a:lnTo>
                  <a:lnTo>
                    <a:pt x="195" y="50"/>
                  </a:lnTo>
                  <a:lnTo>
                    <a:pt x="198" y="50"/>
                  </a:lnTo>
                  <a:lnTo>
                    <a:pt x="200" y="51"/>
                  </a:lnTo>
                  <a:lnTo>
                    <a:pt x="202" y="50"/>
                  </a:lnTo>
                  <a:lnTo>
                    <a:pt x="204" y="51"/>
                  </a:lnTo>
                  <a:lnTo>
                    <a:pt x="205" y="51"/>
                  </a:lnTo>
                  <a:lnTo>
                    <a:pt x="207" y="53"/>
                  </a:lnTo>
                  <a:lnTo>
                    <a:pt x="208" y="54"/>
                  </a:lnTo>
                  <a:lnTo>
                    <a:pt x="209" y="60"/>
                  </a:lnTo>
                  <a:lnTo>
                    <a:pt x="212" y="68"/>
                  </a:lnTo>
                  <a:lnTo>
                    <a:pt x="213" y="73"/>
                  </a:lnTo>
                  <a:lnTo>
                    <a:pt x="211" y="77"/>
                  </a:lnTo>
                  <a:lnTo>
                    <a:pt x="207" y="85"/>
                  </a:lnTo>
                  <a:lnTo>
                    <a:pt x="202" y="93"/>
                  </a:lnTo>
                  <a:lnTo>
                    <a:pt x="195" y="104"/>
                  </a:lnTo>
                  <a:lnTo>
                    <a:pt x="187" y="113"/>
                  </a:lnTo>
                  <a:lnTo>
                    <a:pt x="181" y="119"/>
                  </a:lnTo>
                  <a:lnTo>
                    <a:pt x="171" y="128"/>
                  </a:lnTo>
                  <a:lnTo>
                    <a:pt x="162" y="138"/>
                  </a:lnTo>
                  <a:lnTo>
                    <a:pt x="152" y="148"/>
                  </a:lnTo>
                  <a:lnTo>
                    <a:pt x="144" y="156"/>
                  </a:lnTo>
                  <a:lnTo>
                    <a:pt x="137" y="161"/>
                  </a:lnTo>
                  <a:lnTo>
                    <a:pt x="136" y="164"/>
                  </a:lnTo>
                  <a:lnTo>
                    <a:pt x="136" y="164"/>
                  </a:lnTo>
                  <a:lnTo>
                    <a:pt x="133" y="162"/>
                  </a:lnTo>
                  <a:lnTo>
                    <a:pt x="131" y="162"/>
                  </a:lnTo>
                  <a:lnTo>
                    <a:pt x="127" y="161"/>
                  </a:lnTo>
                  <a:lnTo>
                    <a:pt x="120" y="161"/>
                  </a:lnTo>
                  <a:lnTo>
                    <a:pt x="111" y="164"/>
                  </a:lnTo>
                  <a:lnTo>
                    <a:pt x="102" y="166"/>
                  </a:lnTo>
                  <a:lnTo>
                    <a:pt x="98" y="168"/>
                  </a:lnTo>
                  <a:lnTo>
                    <a:pt x="97" y="169"/>
                  </a:lnTo>
                  <a:lnTo>
                    <a:pt x="95" y="170"/>
                  </a:lnTo>
                  <a:lnTo>
                    <a:pt x="93" y="170"/>
                  </a:lnTo>
                  <a:lnTo>
                    <a:pt x="92" y="172"/>
                  </a:lnTo>
                  <a:lnTo>
                    <a:pt x="88" y="172"/>
                  </a:lnTo>
                  <a:lnTo>
                    <a:pt x="84" y="172"/>
                  </a:lnTo>
                  <a:lnTo>
                    <a:pt x="77" y="172"/>
                  </a:lnTo>
                  <a:lnTo>
                    <a:pt x="71" y="172"/>
                  </a:lnTo>
                  <a:lnTo>
                    <a:pt x="67" y="172"/>
                  </a:lnTo>
                  <a:lnTo>
                    <a:pt x="63" y="172"/>
                  </a:lnTo>
                  <a:lnTo>
                    <a:pt x="61" y="172"/>
                  </a:lnTo>
                  <a:lnTo>
                    <a:pt x="60" y="172"/>
                  </a:lnTo>
                  <a:lnTo>
                    <a:pt x="59" y="173"/>
                  </a:lnTo>
                  <a:lnTo>
                    <a:pt x="59" y="174"/>
                  </a:lnTo>
                  <a:lnTo>
                    <a:pt x="60" y="177"/>
                  </a:lnTo>
                  <a:lnTo>
                    <a:pt x="63" y="180"/>
                  </a:lnTo>
                  <a:lnTo>
                    <a:pt x="65" y="181"/>
                  </a:lnTo>
                  <a:lnTo>
                    <a:pt x="69" y="182"/>
                  </a:lnTo>
                  <a:lnTo>
                    <a:pt x="72" y="183"/>
                  </a:lnTo>
                  <a:lnTo>
                    <a:pt x="76" y="185"/>
                  </a:lnTo>
                  <a:lnTo>
                    <a:pt x="81" y="185"/>
                  </a:lnTo>
                  <a:lnTo>
                    <a:pt x="85" y="186"/>
                  </a:lnTo>
                  <a:lnTo>
                    <a:pt x="88" y="187"/>
                  </a:lnTo>
                  <a:lnTo>
                    <a:pt x="89" y="189"/>
                  </a:lnTo>
                  <a:lnTo>
                    <a:pt x="90" y="191"/>
                  </a:lnTo>
                  <a:lnTo>
                    <a:pt x="89" y="194"/>
                  </a:lnTo>
                  <a:lnTo>
                    <a:pt x="88" y="198"/>
                  </a:lnTo>
                  <a:lnTo>
                    <a:pt x="86" y="202"/>
                  </a:lnTo>
                  <a:lnTo>
                    <a:pt x="84" y="204"/>
                  </a:lnTo>
                  <a:lnTo>
                    <a:pt x="81" y="207"/>
                  </a:lnTo>
                  <a:lnTo>
                    <a:pt x="78" y="208"/>
                  </a:lnTo>
                  <a:lnTo>
                    <a:pt x="75" y="208"/>
                  </a:lnTo>
                  <a:lnTo>
                    <a:pt x="72" y="208"/>
                  </a:lnTo>
                  <a:lnTo>
                    <a:pt x="71" y="208"/>
                  </a:lnTo>
                  <a:lnTo>
                    <a:pt x="71" y="208"/>
                  </a:lnTo>
                  <a:lnTo>
                    <a:pt x="0" y="191"/>
                  </a:lnTo>
                  <a:lnTo>
                    <a:pt x="12" y="9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01"/>
            <p:cNvSpPr>
              <a:spLocks/>
            </p:cNvSpPr>
            <p:nvPr/>
          </p:nvSpPr>
          <p:spPr bwMode="auto">
            <a:xfrm>
              <a:off x="7105650" y="5365750"/>
              <a:ext cx="100013" cy="53975"/>
            </a:xfrm>
            <a:custGeom>
              <a:avLst/>
              <a:gdLst>
                <a:gd name="T0" fmla="*/ 63 w 63"/>
                <a:gd name="T1" fmla="*/ 0 h 34"/>
                <a:gd name="T2" fmla="*/ 63 w 63"/>
                <a:gd name="T3" fmla="*/ 4 h 34"/>
                <a:gd name="T4" fmla="*/ 62 w 63"/>
                <a:gd name="T5" fmla="*/ 12 h 34"/>
                <a:gd name="T6" fmla="*/ 60 w 63"/>
                <a:gd name="T7" fmla="*/ 21 h 34"/>
                <a:gd name="T8" fmla="*/ 60 w 63"/>
                <a:gd name="T9" fmla="*/ 22 h 34"/>
                <a:gd name="T10" fmla="*/ 60 w 63"/>
                <a:gd name="T11" fmla="*/ 22 h 34"/>
                <a:gd name="T12" fmla="*/ 60 w 63"/>
                <a:gd name="T13" fmla="*/ 24 h 34"/>
                <a:gd name="T14" fmla="*/ 59 w 63"/>
                <a:gd name="T15" fmla="*/ 26 h 34"/>
                <a:gd name="T16" fmla="*/ 58 w 63"/>
                <a:gd name="T17" fmla="*/ 29 h 34"/>
                <a:gd name="T18" fmla="*/ 57 w 63"/>
                <a:gd name="T19" fmla="*/ 31 h 34"/>
                <a:gd name="T20" fmla="*/ 54 w 63"/>
                <a:gd name="T21" fmla="*/ 34 h 34"/>
                <a:gd name="T22" fmla="*/ 47 w 63"/>
                <a:gd name="T23" fmla="*/ 34 h 34"/>
                <a:gd name="T24" fmla="*/ 37 w 63"/>
                <a:gd name="T25" fmla="*/ 31 h 34"/>
                <a:gd name="T26" fmla="*/ 25 w 63"/>
                <a:gd name="T27" fmla="*/ 29 h 34"/>
                <a:gd name="T28" fmla="*/ 13 w 63"/>
                <a:gd name="T29" fmla="*/ 25 h 34"/>
                <a:gd name="T30" fmla="*/ 4 w 63"/>
                <a:gd name="T31" fmla="*/ 22 h 34"/>
                <a:gd name="T32" fmla="*/ 0 w 63"/>
                <a:gd name="T33" fmla="*/ 21 h 34"/>
                <a:gd name="T34" fmla="*/ 2 w 63"/>
                <a:gd name="T35" fmla="*/ 21 h 34"/>
                <a:gd name="T36" fmla="*/ 3 w 63"/>
                <a:gd name="T37" fmla="*/ 20 h 34"/>
                <a:gd name="T38" fmla="*/ 4 w 63"/>
                <a:gd name="T39" fmla="*/ 17 h 34"/>
                <a:gd name="T40" fmla="*/ 5 w 63"/>
                <a:gd name="T41" fmla="*/ 14 h 34"/>
                <a:gd name="T42" fmla="*/ 7 w 63"/>
                <a:gd name="T43" fmla="*/ 12 h 34"/>
                <a:gd name="T44" fmla="*/ 7 w 63"/>
                <a:gd name="T45" fmla="*/ 9 h 34"/>
                <a:gd name="T46" fmla="*/ 8 w 63"/>
                <a:gd name="T47" fmla="*/ 8 h 34"/>
                <a:gd name="T48" fmla="*/ 9 w 63"/>
                <a:gd name="T49" fmla="*/ 7 h 34"/>
                <a:gd name="T50" fmla="*/ 11 w 63"/>
                <a:gd name="T51" fmla="*/ 7 h 34"/>
                <a:gd name="T52" fmla="*/ 11 w 63"/>
                <a:gd name="T53" fmla="*/ 7 h 34"/>
                <a:gd name="T54" fmla="*/ 13 w 63"/>
                <a:gd name="T55" fmla="*/ 8 h 34"/>
                <a:gd name="T56" fmla="*/ 20 w 63"/>
                <a:gd name="T57" fmla="*/ 12 h 34"/>
                <a:gd name="T58" fmla="*/ 26 w 63"/>
                <a:gd name="T59" fmla="*/ 16 h 34"/>
                <a:gd name="T60" fmla="*/ 34 w 63"/>
                <a:gd name="T61" fmla="*/ 21 h 34"/>
                <a:gd name="T62" fmla="*/ 37 w 63"/>
                <a:gd name="T63" fmla="*/ 24 h 34"/>
                <a:gd name="T64" fmla="*/ 41 w 63"/>
                <a:gd name="T65" fmla="*/ 22 h 34"/>
                <a:gd name="T66" fmla="*/ 46 w 63"/>
                <a:gd name="T67" fmla="*/ 18 h 34"/>
                <a:gd name="T68" fmla="*/ 53 w 63"/>
                <a:gd name="T69" fmla="*/ 12 h 34"/>
                <a:gd name="T70" fmla="*/ 59 w 63"/>
                <a:gd name="T71" fmla="*/ 5 h 34"/>
                <a:gd name="T72" fmla="*/ 63 w 63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34">
                  <a:moveTo>
                    <a:pt x="63" y="0"/>
                  </a:moveTo>
                  <a:lnTo>
                    <a:pt x="63" y="4"/>
                  </a:lnTo>
                  <a:lnTo>
                    <a:pt x="62" y="12"/>
                  </a:lnTo>
                  <a:lnTo>
                    <a:pt x="60" y="21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4"/>
                  </a:lnTo>
                  <a:lnTo>
                    <a:pt x="59" y="26"/>
                  </a:lnTo>
                  <a:lnTo>
                    <a:pt x="58" y="29"/>
                  </a:lnTo>
                  <a:lnTo>
                    <a:pt x="57" y="31"/>
                  </a:lnTo>
                  <a:lnTo>
                    <a:pt x="54" y="34"/>
                  </a:lnTo>
                  <a:lnTo>
                    <a:pt x="47" y="34"/>
                  </a:lnTo>
                  <a:lnTo>
                    <a:pt x="37" y="31"/>
                  </a:lnTo>
                  <a:lnTo>
                    <a:pt x="25" y="29"/>
                  </a:lnTo>
                  <a:lnTo>
                    <a:pt x="13" y="25"/>
                  </a:lnTo>
                  <a:lnTo>
                    <a:pt x="4" y="22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3" y="20"/>
                  </a:lnTo>
                  <a:lnTo>
                    <a:pt x="4" y="17"/>
                  </a:lnTo>
                  <a:lnTo>
                    <a:pt x="5" y="14"/>
                  </a:lnTo>
                  <a:lnTo>
                    <a:pt x="7" y="12"/>
                  </a:lnTo>
                  <a:lnTo>
                    <a:pt x="7" y="9"/>
                  </a:lnTo>
                  <a:lnTo>
                    <a:pt x="8" y="8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8"/>
                  </a:lnTo>
                  <a:lnTo>
                    <a:pt x="20" y="12"/>
                  </a:lnTo>
                  <a:lnTo>
                    <a:pt x="26" y="16"/>
                  </a:lnTo>
                  <a:lnTo>
                    <a:pt x="34" y="21"/>
                  </a:lnTo>
                  <a:lnTo>
                    <a:pt x="37" y="24"/>
                  </a:lnTo>
                  <a:lnTo>
                    <a:pt x="41" y="22"/>
                  </a:lnTo>
                  <a:lnTo>
                    <a:pt x="46" y="18"/>
                  </a:lnTo>
                  <a:lnTo>
                    <a:pt x="53" y="12"/>
                  </a:lnTo>
                  <a:lnTo>
                    <a:pt x="59" y="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162A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02"/>
            <p:cNvSpPr>
              <a:spLocks/>
            </p:cNvSpPr>
            <p:nvPr/>
          </p:nvSpPr>
          <p:spPr bwMode="auto">
            <a:xfrm>
              <a:off x="7091363" y="5291138"/>
              <a:ext cx="71438" cy="109538"/>
            </a:xfrm>
            <a:custGeom>
              <a:avLst/>
              <a:gdLst>
                <a:gd name="T0" fmla="*/ 8 w 45"/>
                <a:gd name="T1" fmla="*/ 0 h 69"/>
                <a:gd name="T2" fmla="*/ 9 w 45"/>
                <a:gd name="T3" fmla="*/ 1 h 69"/>
                <a:gd name="T4" fmla="*/ 12 w 45"/>
                <a:gd name="T5" fmla="*/ 3 h 69"/>
                <a:gd name="T6" fmla="*/ 13 w 45"/>
                <a:gd name="T7" fmla="*/ 4 h 69"/>
                <a:gd name="T8" fmla="*/ 14 w 45"/>
                <a:gd name="T9" fmla="*/ 5 h 69"/>
                <a:gd name="T10" fmla="*/ 16 w 45"/>
                <a:gd name="T11" fmla="*/ 6 h 69"/>
                <a:gd name="T12" fmla="*/ 45 w 45"/>
                <a:gd name="T13" fmla="*/ 61 h 69"/>
                <a:gd name="T14" fmla="*/ 33 w 45"/>
                <a:gd name="T15" fmla="*/ 69 h 69"/>
                <a:gd name="T16" fmla="*/ 20 w 45"/>
                <a:gd name="T17" fmla="*/ 54 h 69"/>
                <a:gd name="T18" fmla="*/ 20 w 45"/>
                <a:gd name="T19" fmla="*/ 52 h 69"/>
                <a:gd name="T20" fmla="*/ 20 w 45"/>
                <a:gd name="T21" fmla="*/ 52 h 69"/>
                <a:gd name="T22" fmla="*/ 20 w 45"/>
                <a:gd name="T23" fmla="*/ 52 h 69"/>
                <a:gd name="T24" fmla="*/ 20 w 45"/>
                <a:gd name="T25" fmla="*/ 50 h 69"/>
                <a:gd name="T26" fmla="*/ 18 w 45"/>
                <a:gd name="T27" fmla="*/ 47 h 69"/>
                <a:gd name="T28" fmla="*/ 17 w 45"/>
                <a:gd name="T29" fmla="*/ 43 h 69"/>
                <a:gd name="T30" fmla="*/ 14 w 45"/>
                <a:gd name="T31" fmla="*/ 35 h 69"/>
                <a:gd name="T32" fmla="*/ 11 w 45"/>
                <a:gd name="T33" fmla="*/ 26 h 69"/>
                <a:gd name="T34" fmla="*/ 5 w 45"/>
                <a:gd name="T35" fmla="*/ 17 h 69"/>
                <a:gd name="T36" fmla="*/ 1 w 45"/>
                <a:gd name="T37" fmla="*/ 10 h 69"/>
                <a:gd name="T38" fmla="*/ 0 w 45"/>
                <a:gd name="T39" fmla="*/ 8 h 69"/>
                <a:gd name="T40" fmla="*/ 0 w 45"/>
                <a:gd name="T41" fmla="*/ 6 h 69"/>
                <a:gd name="T42" fmla="*/ 1 w 45"/>
                <a:gd name="T43" fmla="*/ 5 h 69"/>
                <a:gd name="T44" fmla="*/ 3 w 45"/>
                <a:gd name="T45" fmla="*/ 4 h 69"/>
                <a:gd name="T46" fmla="*/ 4 w 45"/>
                <a:gd name="T47" fmla="*/ 3 h 69"/>
                <a:gd name="T48" fmla="*/ 7 w 45"/>
                <a:gd name="T49" fmla="*/ 1 h 69"/>
                <a:gd name="T50" fmla="*/ 7 w 45"/>
                <a:gd name="T51" fmla="*/ 0 h 69"/>
                <a:gd name="T52" fmla="*/ 8 w 45"/>
                <a:gd name="T5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69">
                  <a:moveTo>
                    <a:pt x="8" y="0"/>
                  </a:moveTo>
                  <a:lnTo>
                    <a:pt x="9" y="1"/>
                  </a:lnTo>
                  <a:lnTo>
                    <a:pt x="12" y="3"/>
                  </a:lnTo>
                  <a:lnTo>
                    <a:pt x="13" y="4"/>
                  </a:lnTo>
                  <a:lnTo>
                    <a:pt x="14" y="5"/>
                  </a:lnTo>
                  <a:lnTo>
                    <a:pt x="16" y="6"/>
                  </a:lnTo>
                  <a:lnTo>
                    <a:pt x="45" y="61"/>
                  </a:lnTo>
                  <a:lnTo>
                    <a:pt x="33" y="69"/>
                  </a:lnTo>
                  <a:lnTo>
                    <a:pt x="20" y="54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0" y="50"/>
                  </a:lnTo>
                  <a:lnTo>
                    <a:pt x="18" y="47"/>
                  </a:lnTo>
                  <a:lnTo>
                    <a:pt x="17" y="43"/>
                  </a:lnTo>
                  <a:lnTo>
                    <a:pt x="14" y="35"/>
                  </a:lnTo>
                  <a:lnTo>
                    <a:pt x="11" y="26"/>
                  </a:lnTo>
                  <a:lnTo>
                    <a:pt x="5" y="17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1" y="5"/>
                  </a:lnTo>
                  <a:lnTo>
                    <a:pt x="3" y="4"/>
                  </a:lnTo>
                  <a:lnTo>
                    <a:pt x="4" y="3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03"/>
            <p:cNvSpPr>
              <a:spLocks/>
            </p:cNvSpPr>
            <p:nvPr/>
          </p:nvSpPr>
          <p:spPr bwMode="auto">
            <a:xfrm>
              <a:off x="6629400" y="5505450"/>
              <a:ext cx="76200" cy="53975"/>
            </a:xfrm>
            <a:custGeom>
              <a:avLst/>
              <a:gdLst>
                <a:gd name="T0" fmla="*/ 6 w 48"/>
                <a:gd name="T1" fmla="*/ 0 h 34"/>
                <a:gd name="T2" fmla="*/ 48 w 48"/>
                <a:gd name="T3" fmla="*/ 22 h 34"/>
                <a:gd name="T4" fmla="*/ 41 w 48"/>
                <a:gd name="T5" fmla="*/ 34 h 34"/>
                <a:gd name="T6" fmla="*/ 0 w 48"/>
                <a:gd name="T7" fmla="*/ 12 h 34"/>
                <a:gd name="T8" fmla="*/ 2 w 48"/>
                <a:gd name="T9" fmla="*/ 12 h 34"/>
                <a:gd name="T10" fmla="*/ 2 w 48"/>
                <a:gd name="T11" fmla="*/ 9 h 34"/>
                <a:gd name="T12" fmla="*/ 3 w 48"/>
                <a:gd name="T13" fmla="*/ 6 h 34"/>
                <a:gd name="T14" fmla="*/ 4 w 48"/>
                <a:gd name="T15" fmla="*/ 4 h 34"/>
                <a:gd name="T16" fmla="*/ 4 w 48"/>
                <a:gd name="T17" fmla="*/ 1 h 34"/>
                <a:gd name="T18" fmla="*/ 6 w 48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4">
                  <a:moveTo>
                    <a:pt x="6" y="0"/>
                  </a:moveTo>
                  <a:lnTo>
                    <a:pt x="48" y="22"/>
                  </a:lnTo>
                  <a:lnTo>
                    <a:pt x="41" y="34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98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5868144" y="6356350"/>
            <a:ext cx="2818656" cy="365125"/>
          </a:xfrm>
        </p:spPr>
        <p:txBody>
          <a:bodyPr/>
          <a:lstStyle/>
          <a:p>
            <a:r>
              <a:rPr lang="fr-FR" sz="1000" dirty="0" smtClean="0">
                <a:solidFill>
                  <a:schemeClr val="bg1"/>
                </a:solidFill>
              </a:rPr>
              <a:t>10/10/2017 – page </a:t>
            </a:r>
            <a:fld id="{492DEC0F-E86B-49B4-BACB-92F442E1C410}" type="slidenum">
              <a:rPr lang="fr-FR" sz="1000" smtClean="0">
                <a:solidFill>
                  <a:schemeClr val="bg1"/>
                </a:solidFill>
              </a:rPr>
              <a:pPr/>
              <a:t>5</a:t>
            </a:fld>
            <a:endParaRPr lang="fr-FR" sz="1000" dirty="0" smtClean="0">
              <a:solidFill>
                <a:schemeClr val="bg1"/>
              </a:solidFill>
            </a:endParaRPr>
          </a:p>
          <a:p>
            <a:r>
              <a:rPr lang="fr-FR" sz="1000" dirty="0" err="1" smtClean="0">
                <a:solidFill>
                  <a:schemeClr val="bg1"/>
                </a:solidFill>
              </a:rPr>
              <a:t>Mountain</a:t>
            </a:r>
            <a:r>
              <a:rPr lang="fr-FR" sz="1000" dirty="0" smtClean="0">
                <a:solidFill>
                  <a:schemeClr val="bg1"/>
                </a:solidFill>
              </a:rPr>
              <a:t> </a:t>
            </a:r>
            <a:r>
              <a:rPr lang="fr-FR" sz="1000" dirty="0" err="1" smtClean="0">
                <a:solidFill>
                  <a:schemeClr val="bg1"/>
                </a:solidFill>
              </a:rPr>
              <a:t>Compagnion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-2991272" y="5020827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Organisation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11" name="Freeform 620"/>
          <p:cNvSpPr>
            <a:spLocks/>
          </p:cNvSpPr>
          <p:nvPr/>
        </p:nvSpPr>
        <p:spPr bwMode="auto">
          <a:xfrm>
            <a:off x="4139952" y="2636912"/>
            <a:ext cx="2131692" cy="1928052"/>
          </a:xfrm>
          <a:custGeom>
            <a:avLst/>
            <a:gdLst>
              <a:gd name="T0" fmla="*/ 468 w 5794"/>
              <a:gd name="T1" fmla="*/ 2783 h 5793"/>
              <a:gd name="T2" fmla="*/ 195 w 5794"/>
              <a:gd name="T3" fmla="*/ 2674 h 5793"/>
              <a:gd name="T4" fmla="*/ 37 w 5794"/>
              <a:gd name="T5" fmla="*/ 2748 h 5793"/>
              <a:gd name="T6" fmla="*/ 0 w 5794"/>
              <a:gd name="T7" fmla="*/ 4488 h 5793"/>
              <a:gd name="T8" fmla="*/ 1728 w 5794"/>
              <a:gd name="T9" fmla="*/ 4525 h 5793"/>
              <a:gd name="T10" fmla="*/ 1801 w 5794"/>
              <a:gd name="T11" fmla="*/ 4684 h 5793"/>
              <a:gd name="T12" fmla="*/ 1697 w 5794"/>
              <a:gd name="T13" fmla="*/ 4956 h 5793"/>
              <a:gd name="T14" fmla="*/ 1636 w 5794"/>
              <a:gd name="T15" fmla="*/ 5297 h 5793"/>
              <a:gd name="T16" fmla="*/ 1696 w 5794"/>
              <a:gd name="T17" fmla="*/ 5517 h 5793"/>
              <a:gd name="T18" fmla="*/ 1952 w 5794"/>
              <a:gd name="T19" fmla="*/ 5740 h 5793"/>
              <a:gd name="T20" fmla="*/ 2304 w 5794"/>
              <a:gd name="T21" fmla="*/ 5792 h 5793"/>
              <a:gd name="T22" fmla="*/ 2711 w 5794"/>
              <a:gd name="T23" fmla="*/ 5624 h 5793"/>
              <a:gd name="T24" fmla="*/ 2828 w 5794"/>
              <a:gd name="T25" fmla="*/ 5415 h 5793"/>
              <a:gd name="T26" fmla="*/ 2845 w 5794"/>
              <a:gd name="T27" fmla="*/ 5210 h 5793"/>
              <a:gd name="T28" fmla="*/ 2694 w 5794"/>
              <a:gd name="T29" fmla="*/ 4754 h 5793"/>
              <a:gd name="T30" fmla="*/ 2691 w 5794"/>
              <a:gd name="T31" fmla="*/ 4596 h 5793"/>
              <a:gd name="T32" fmla="*/ 2834 w 5794"/>
              <a:gd name="T33" fmla="*/ 4490 h 5793"/>
              <a:gd name="T34" fmla="*/ 4489 w 5794"/>
              <a:gd name="T35" fmla="*/ 4488 h 5793"/>
              <a:gd name="T36" fmla="*/ 4525 w 5794"/>
              <a:gd name="T37" fmla="*/ 2748 h 5793"/>
              <a:gd name="T38" fmla="*/ 4685 w 5794"/>
              <a:gd name="T39" fmla="*/ 2674 h 5793"/>
              <a:gd name="T40" fmla="*/ 4957 w 5794"/>
              <a:gd name="T41" fmla="*/ 2783 h 5793"/>
              <a:gd name="T42" fmla="*/ 5298 w 5794"/>
              <a:gd name="T43" fmla="*/ 2847 h 5793"/>
              <a:gd name="T44" fmla="*/ 5517 w 5794"/>
              <a:gd name="T45" fmla="*/ 2788 h 5793"/>
              <a:gd name="T46" fmla="*/ 5741 w 5794"/>
              <a:gd name="T47" fmla="*/ 2531 h 5793"/>
              <a:gd name="T48" fmla="*/ 5791 w 5794"/>
              <a:gd name="T49" fmla="*/ 2180 h 5793"/>
              <a:gd name="T50" fmla="*/ 5623 w 5794"/>
              <a:gd name="T51" fmla="*/ 1774 h 5793"/>
              <a:gd name="T52" fmla="*/ 5414 w 5794"/>
              <a:gd name="T53" fmla="*/ 1655 h 5793"/>
              <a:gd name="T54" fmla="*/ 5211 w 5794"/>
              <a:gd name="T55" fmla="*/ 1638 h 5793"/>
              <a:gd name="T56" fmla="*/ 4753 w 5794"/>
              <a:gd name="T57" fmla="*/ 1781 h 5793"/>
              <a:gd name="T58" fmla="*/ 4595 w 5794"/>
              <a:gd name="T59" fmla="*/ 1785 h 5793"/>
              <a:gd name="T60" fmla="*/ 4490 w 5794"/>
              <a:gd name="T61" fmla="*/ 1643 h 5793"/>
              <a:gd name="T62" fmla="*/ 4489 w 5794"/>
              <a:gd name="T63" fmla="*/ 0 h 5793"/>
              <a:gd name="T64" fmla="*/ 2747 w 5794"/>
              <a:gd name="T65" fmla="*/ 36 h 5793"/>
              <a:gd name="T66" fmla="*/ 2674 w 5794"/>
              <a:gd name="T67" fmla="*/ 195 h 5793"/>
              <a:gd name="T68" fmla="*/ 2783 w 5794"/>
              <a:gd name="T69" fmla="*/ 468 h 5793"/>
              <a:gd name="T70" fmla="*/ 2847 w 5794"/>
              <a:gd name="T71" fmla="*/ 809 h 5793"/>
              <a:gd name="T72" fmla="*/ 2788 w 5794"/>
              <a:gd name="T73" fmla="*/ 1028 h 5793"/>
              <a:gd name="T74" fmla="*/ 2532 w 5794"/>
              <a:gd name="T75" fmla="*/ 1252 h 5793"/>
              <a:gd name="T76" fmla="*/ 2179 w 5794"/>
              <a:gd name="T77" fmla="*/ 1304 h 5793"/>
              <a:gd name="T78" fmla="*/ 1773 w 5794"/>
              <a:gd name="T79" fmla="*/ 1134 h 5793"/>
              <a:gd name="T80" fmla="*/ 1655 w 5794"/>
              <a:gd name="T81" fmla="*/ 925 h 5793"/>
              <a:gd name="T82" fmla="*/ 1637 w 5794"/>
              <a:gd name="T83" fmla="*/ 722 h 5793"/>
              <a:gd name="T84" fmla="*/ 1781 w 5794"/>
              <a:gd name="T85" fmla="*/ 264 h 5793"/>
              <a:gd name="T86" fmla="*/ 1784 w 5794"/>
              <a:gd name="T87" fmla="*/ 106 h 5793"/>
              <a:gd name="T88" fmla="*/ 1644 w 5794"/>
              <a:gd name="T89" fmla="*/ 1 h 5793"/>
              <a:gd name="T90" fmla="*/ 2 w 5794"/>
              <a:gd name="T91" fmla="*/ 1643 h 5793"/>
              <a:gd name="T92" fmla="*/ 107 w 5794"/>
              <a:gd name="T93" fmla="*/ 1785 h 5793"/>
              <a:gd name="T94" fmla="*/ 265 w 5794"/>
              <a:gd name="T95" fmla="*/ 1781 h 5793"/>
              <a:gd name="T96" fmla="*/ 722 w 5794"/>
              <a:gd name="T97" fmla="*/ 1638 h 5793"/>
              <a:gd name="T98" fmla="*/ 926 w 5794"/>
              <a:gd name="T99" fmla="*/ 1655 h 5793"/>
              <a:gd name="T100" fmla="*/ 1134 w 5794"/>
              <a:gd name="T101" fmla="*/ 1774 h 5793"/>
              <a:gd name="T102" fmla="*/ 1303 w 5794"/>
              <a:gd name="T103" fmla="*/ 2180 h 5793"/>
              <a:gd name="T104" fmla="*/ 1252 w 5794"/>
              <a:gd name="T105" fmla="*/ 2531 h 5793"/>
              <a:gd name="T106" fmla="*/ 1028 w 5794"/>
              <a:gd name="T107" fmla="*/ 2788 h 5793"/>
              <a:gd name="T108" fmla="*/ 808 w 5794"/>
              <a:gd name="T109" fmla="*/ 2847 h 5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94" h="5793">
                <a:moveTo>
                  <a:pt x="777" y="2847"/>
                </a:moveTo>
                <a:lnTo>
                  <a:pt x="722" y="2846"/>
                </a:lnTo>
                <a:lnTo>
                  <a:pt x="600" y="2824"/>
                </a:lnTo>
                <a:lnTo>
                  <a:pt x="468" y="2783"/>
                </a:lnTo>
                <a:lnTo>
                  <a:pt x="332" y="2727"/>
                </a:lnTo>
                <a:lnTo>
                  <a:pt x="265" y="2694"/>
                </a:lnTo>
                <a:lnTo>
                  <a:pt x="241" y="2684"/>
                </a:lnTo>
                <a:lnTo>
                  <a:pt x="195" y="2674"/>
                </a:lnTo>
                <a:lnTo>
                  <a:pt x="149" y="2676"/>
                </a:lnTo>
                <a:lnTo>
                  <a:pt x="107" y="2690"/>
                </a:lnTo>
                <a:lnTo>
                  <a:pt x="68" y="2715"/>
                </a:lnTo>
                <a:lnTo>
                  <a:pt x="37" y="2748"/>
                </a:lnTo>
                <a:lnTo>
                  <a:pt x="13" y="2788"/>
                </a:lnTo>
                <a:lnTo>
                  <a:pt x="2" y="2833"/>
                </a:lnTo>
                <a:lnTo>
                  <a:pt x="0" y="2859"/>
                </a:lnTo>
                <a:lnTo>
                  <a:pt x="0" y="4488"/>
                </a:lnTo>
                <a:lnTo>
                  <a:pt x="1618" y="4488"/>
                </a:lnTo>
                <a:lnTo>
                  <a:pt x="1644" y="4490"/>
                </a:lnTo>
                <a:lnTo>
                  <a:pt x="1689" y="4502"/>
                </a:lnTo>
                <a:lnTo>
                  <a:pt x="1728" y="4525"/>
                </a:lnTo>
                <a:lnTo>
                  <a:pt x="1760" y="4557"/>
                </a:lnTo>
                <a:lnTo>
                  <a:pt x="1784" y="4595"/>
                </a:lnTo>
                <a:lnTo>
                  <a:pt x="1798" y="4637"/>
                </a:lnTo>
                <a:lnTo>
                  <a:pt x="1801" y="4684"/>
                </a:lnTo>
                <a:lnTo>
                  <a:pt x="1792" y="4731"/>
                </a:lnTo>
                <a:lnTo>
                  <a:pt x="1781" y="4754"/>
                </a:lnTo>
                <a:lnTo>
                  <a:pt x="1750" y="4821"/>
                </a:lnTo>
                <a:lnTo>
                  <a:pt x="1697" y="4956"/>
                </a:lnTo>
                <a:lnTo>
                  <a:pt x="1658" y="5088"/>
                </a:lnTo>
                <a:lnTo>
                  <a:pt x="1637" y="5210"/>
                </a:lnTo>
                <a:lnTo>
                  <a:pt x="1636" y="5265"/>
                </a:lnTo>
                <a:lnTo>
                  <a:pt x="1636" y="5297"/>
                </a:lnTo>
                <a:lnTo>
                  <a:pt x="1642" y="5358"/>
                </a:lnTo>
                <a:lnTo>
                  <a:pt x="1655" y="5415"/>
                </a:lnTo>
                <a:lnTo>
                  <a:pt x="1672" y="5468"/>
                </a:lnTo>
                <a:lnTo>
                  <a:pt x="1696" y="5517"/>
                </a:lnTo>
                <a:lnTo>
                  <a:pt x="1723" y="5561"/>
                </a:lnTo>
                <a:lnTo>
                  <a:pt x="1773" y="5624"/>
                </a:lnTo>
                <a:lnTo>
                  <a:pt x="1856" y="5690"/>
                </a:lnTo>
                <a:lnTo>
                  <a:pt x="1952" y="5740"/>
                </a:lnTo>
                <a:lnTo>
                  <a:pt x="2061" y="5775"/>
                </a:lnTo>
                <a:lnTo>
                  <a:pt x="2179" y="5792"/>
                </a:lnTo>
                <a:lnTo>
                  <a:pt x="2241" y="5793"/>
                </a:lnTo>
                <a:lnTo>
                  <a:pt x="2304" y="5792"/>
                </a:lnTo>
                <a:lnTo>
                  <a:pt x="2423" y="5775"/>
                </a:lnTo>
                <a:lnTo>
                  <a:pt x="2532" y="5740"/>
                </a:lnTo>
                <a:lnTo>
                  <a:pt x="2628" y="5690"/>
                </a:lnTo>
                <a:lnTo>
                  <a:pt x="2711" y="5624"/>
                </a:lnTo>
                <a:lnTo>
                  <a:pt x="2760" y="5561"/>
                </a:lnTo>
                <a:lnTo>
                  <a:pt x="2788" y="5517"/>
                </a:lnTo>
                <a:lnTo>
                  <a:pt x="2812" y="5468"/>
                </a:lnTo>
                <a:lnTo>
                  <a:pt x="2828" y="5415"/>
                </a:lnTo>
                <a:lnTo>
                  <a:pt x="2841" y="5358"/>
                </a:lnTo>
                <a:lnTo>
                  <a:pt x="2847" y="5297"/>
                </a:lnTo>
                <a:lnTo>
                  <a:pt x="2848" y="5265"/>
                </a:lnTo>
                <a:lnTo>
                  <a:pt x="2845" y="5210"/>
                </a:lnTo>
                <a:lnTo>
                  <a:pt x="2823" y="5088"/>
                </a:lnTo>
                <a:lnTo>
                  <a:pt x="2783" y="4957"/>
                </a:lnTo>
                <a:lnTo>
                  <a:pt x="2727" y="4821"/>
                </a:lnTo>
                <a:lnTo>
                  <a:pt x="2694" y="4754"/>
                </a:lnTo>
                <a:lnTo>
                  <a:pt x="2683" y="4731"/>
                </a:lnTo>
                <a:lnTo>
                  <a:pt x="2674" y="4684"/>
                </a:lnTo>
                <a:lnTo>
                  <a:pt x="2677" y="4639"/>
                </a:lnTo>
                <a:lnTo>
                  <a:pt x="2691" y="4596"/>
                </a:lnTo>
                <a:lnTo>
                  <a:pt x="2714" y="4557"/>
                </a:lnTo>
                <a:lnTo>
                  <a:pt x="2747" y="4526"/>
                </a:lnTo>
                <a:lnTo>
                  <a:pt x="2787" y="4502"/>
                </a:lnTo>
                <a:lnTo>
                  <a:pt x="2834" y="4490"/>
                </a:lnTo>
                <a:lnTo>
                  <a:pt x="2858" y="4488"/>
                </a:lnTo>
                <a:lnTo>
                  <a:pt x="4489" y="4488"/>
                </a:lnTo>
                <a:lnTo>
                  <a:pt x="4489" y="4488"/>
                </a:lnTo>
                <a:lnTo>
                  <a:pt x="4489" y="4488"/>
                </a:lnTo>
                <a:lnTo>
                  <a:pt x="4489" y="2859"/>
                </a:lnTo>
                <a:lnTo>
                  <a:pt x="4490" y="2833"/>
                </a:lnTo>
                <a:lnTo>
                  <a:pt x="4502" y="2788"/>
                </a:lnTo>
                <a:lnTo>
                  <a:pt x="4525" y="2748"/>
                </a:lnTo>
                <a:lnTo>
                  <a:pt x="4557" y="2715"/>
                </a:lnTo>
                <a:lnTo>
                  <a:pt x="4595" y="2690"/>
                </a:lnTo>
                <a:lnTo>
                  <a:pt x="4638" y="2676"/>
                </a:lnTo>
                <a:lnTo>
                  <a:pt x="4685" y="2674"/>
                </a:lnTo>
                <a:lnTo>
                  <a:pt x="4731" y="2684"/>
                </a:lnTo>
                <a:lnTo>
                  <a:pt x="4753" y="2694"/>
                </a:lnTo>
                <a:lnTo>
                  <a:pt x="4821" y="2727"/>
                </a:lnTo>
                <a:lnTo>
                  <a:pt x="4957" y="2783"/>
                </a:lnTo>
                <a:lnTo>
                  <a:pt x="5089" y="2824"/>
                </a:lnTo>
                <a:lnTo>
                  <a:pt x="5211" y="2846"/>
                </a:lnTo>
                <a:lnTo>
                  <a:pt x="5265" y="2847"/>
                </a:lnTo>
                <a:lnTo>
                  <a:pt x="5298" y="2847"/>
                </a:lnTo>
                <a:lnTo>
                  <a:pt x="5357" y="2841"/>
                </a:lnTo>
                <a:lnTo>
                  <a:pt x="5414" y="2829"/>
                </a:lnTo>
                <a:lnTo>
                  <a:pt x="5467" y="2811"/>
                </a:lnTo>
                <a:lnTo>
                  <a:pt x="5517" y="2788"/>
                </a:lnTo>
                <a:lnTo>
                  <a:pt x="5562" y="2760"/>
                </a:lnTo>
                <a:lnTo>
                  <a:pt x="5623" y="2710"/>
                </a:lnTo>
                <a:lnTo>
                  <a:pt x="5690" y="2628"/>
                </a:lnTo>
                <a:lnTo>
                  <a:pt x="5741" y="2531"/>
                </a:lnTo>
                <a:lnTo>
                  <a:pt x="5775" y="2422"/>
                </a:lnTo>
                <a:lnTo>
                  <a:pt x="5791" y="2304"/>
                </a:lnTo>
                <a:lnTo>
                  <a:pt x="5794" y="2242"/>
                </a:lnTo>
                <a:lnTo>
                  <a:pt x="5791" y="2180"/>
                </a:lnTo>
                <a:lnTo>
                  <a:pt x="5775" y="2061"/>
                </a:lnTo>
                <a:lnTo>
                  <a:pt x="5741" y="1953"/>
                </a:lnTo>
                <a:lnTo>
                  <a:pt x="5690" y="1856"/>
                </a:lnTo>
                <a:lnTo>
                  <a:pt x="5623" y="1774"/>
                </a:lnTo>
                <a:lnTo>
                  <a:pt x="5562" y="1724"/>
                </a:lnTo>
                <a:lnTo>
                  <a:pt x="5517" y="1695"/>
                </a:lnTo>
                <a:lnTo>
                  <a:pt x="5467" y="1673"/>
                </a:lnTo>
                <a:lnTo>
                  <a:pt x="5414" y="1655"/>
                </a:lnTo>
                <a:lnTo>
                  <a:pt x="5357" y="1643"/>
                </a:lnTo>
                <a:lnTo>
                  <a:pt x="5298" y="1637"/>
                </a:lnTo>
                <a:lnTo>
                  <a:pt x="5265" y="1635"/>
                </a:lnTo>
                <a:lnTo>
                  <a:pt x="5211" y="1638"/>
                </a:lnTo>
                <a:lnTo>
                  <a:pt x="5089" y="1659"/>
                </a:lnTo>
                <a:lnTo>
                  <a:pt x="4957" y="1696"/>
                </a:lnTo>
                <a:lnTo>
                  <a:pt x="4821" y="1750"/>
                </a:lnTo>
                <a:lnTo>
                  <a:pt x="4753" y="1781"/>
                </a:lnTo>
                <a:lnTo>
                  <a:pt x="4730" y="1791"/>
                </a:lnTo>
                <a:lnTo>
                  <a:pt x="4683" y="1800"/>
                </a:lnTo>
                <a:lnTo>
                  <a:pt x="4638" y="1797"/>
                </a:lnTo>
                <a:lnTo>
                  <a:pt x="4595" y="1785"/>
                </a:lnTo>
                <a:lnTo>
                  <a:pt x="4556" y="1760"/>
                </a:lnTo>
                <a:lnTo>
                  <a:pt x="4525" y="1729"/>
                </a:lnTo>
                <a:lnTo>
                  <a:pt x="4502" y="1689"/>
                </a:lnTo>
                <a:lnTo>
                  <a:pt x="4490" y="1643"/>
                </a:lnTo>
                <a:lnTo>
                  <a:pt x="4489" y="1619"/>
                </a:lnTo>
                <a:lnTo>
                  <a:pt x="4489" y="0"/>
                </a:lnTo>
                <a:lnTo>
                  <a:pt x="4489" y="311"/>
                </a:lnTo>
                <a:lnTo>
                  <a:pt x="4489" y="0"/>
                </a:lnTo>
                <a:lnTo>
                  <a:pt x="2858" y="0"/>
                </a:lnTo>
                <a:lnTo>
                  <a:pt x="2834" y="1"/>
                </a:lnTo>
                <a:lnTo>
                  <a:pt x="2787" y="14"/>
                </a:lnTo>
                <a:lnTo>
                  <a:pt x="2747" y="36"/>
                </a:lnTo>
                <a:lnTo>
                  <a:pt x="2714" y="68"/>
                </a:lnTo>
                <a:lnTo>
                  <a:pt x="2691" y="106"/>
                </a:lnTo>
                <a:lnTo>
                  <a:pt x="2677" y="150"/>
                </a:lnTo>
                <a:lnTo>
                  <a:pt x="2674" y="195"/>
                </a:lnTo>
                <a:lnTo>
                  <a:pt x="2683" y="242"/>
                </a:lnTo>
                <a:lnTo>
                  <a:pt x="2694" y="264"/>
                </a:lnTo>
                <a:lnTo>
                  <a:pt x="2727" y="332"/>
                </a:lnTo>
                <a:lnTo>
                  <a:pt x="2783" y="468"/>
                </a:lnTo>
                <a:lnTo>
                  <a:pt x="2823" y="600"/>
                </a:lnTo>
                <a:lnTo>
                  <a:pt x="2845" y="722"/>
                </a:lnTo>
                <a:lnTo>
                  <a:pt x="2848" y="776"/>
                </a:lnTo>
                <a:lnTo>
                  <a:pt x="2847" y="809"/>
                </a:lnTo>
                <a:lnTo>
                  <a:pt x="2841" y="869"/>
                </a:lnTo>
                <a:lnTo>
                  <a:pt x="2828" y="925"/>
                </a:lnTo>
                <a:lnTo>
                  <a:pt x="2812" y="978"/>
                </a:lnTo>
                <a:lnTo>
                  <a:pt x="2788" y="1028"/>
                </a:lnTo>
                <a:lnTo>
                  <a:pt x="2760" y="1073"/>
                </a:lnTo>
                <a:lnTo>
                  <a:pt x="2711" y="1134"/>
                </a:lnTo>
                <a:lnTo>
                  <a:pt x="2628" y="1201"/>
                </a:lnTo>
                <a:lnTo>
                  <a:pt x="2532" y="1252"/>
                </a:lnTo>
                <a:lnTo>
                  <a:pt x="2423" y="1285"/>
                </a:lnTo>
                <a:lnTo>
                  <a:pt x="2304" y="1304"/>
                </a:lnTo>
                <a:lnTo>
                  <a:pt x="2241" y="1305"/>
                </a:lnTo>
                <a:lnTo>
                  <a:pt x="2179" y="1304"/>
                </a:lnTo>
                <a:lnTo>
                  <a:pt x="2061" y="1285"/>
                </a:lnTo>
                <a:lnTo>
                  <a:pt x="1952" y="1252"/>
                </a:lnTo>
                <a:lnTo>
                  <a:pt x="1856" y="1201"/>
                </a:lnTo>
                <a:lnTo>
                  <a:pt x="1773" y="1134"/>
                </a:lnTo>
                <a:lnTo>
                  <a:pt x="1723" y="1073"/>
                </a:lnTo>
                <a:lnTo>
                  <a:pt x="1696" y="1028"/>
                </a:lnTo>
                <a:lnTo>
                  <a:pt x="1672" y="978"/>
                </a:lnTo>
                <a:lnTo>
                  <a:pt x="1655" y="925"/>
                </a:lnTo>
                <a:lnTo>
                  <a:pt x="1642" y="869"/>
                </a:lnTo>
                <a:lnTo>
                  <a:pt x="1636" y="809"/>
                </a:lnTo>
                <a:lnTo>
                  <a:pt x="1636" y="776"/>
                </a:lnTo>
                <a:lnTo>
                  <a:pt x="1637" y="722"/>
                </a:lnTo>
                <a:lnTo>
                  <a:pt x="1658" y="600"/>
                </a:lnTo>
                <a:lnTo>
                  <a:pt x="1697" y="468"/>
                </a:lnTo>
                <a:lnTo>
                  <a:pt x="1750" y="332"/>
                </a:lnTo>
                <a:lnTo>
                  <a:pt x="1781" y="264"/>
                </a:lnTo>
                <a:lnTo>
                  <a:pt x="1792" y="242"/>
                </a:lnTo>
                <a:lnTo>
                  <a:pt x="1801" y="194"/>
                </a:lnTo>
                <a:lnTo>
                  <a:pt x="1798" y="149"/>
                </a:lnTo>
                <a:lnTo>
                  <a:pt x="1784" y="106"/>
                </a:lnTo>
                <a:lnTo>
                  <a:pt x="1760" y="67"/>
                </a:lnTo>
                <a:lnTo>
                  <a:pt x="1728" y="36"/>
                </a:lnTo>
                <a:lnTo>
                  <a:pt x="1689" y="13"/>
                </a:lnTo>
                <a:lnTo>
                  <a:pt x="1644" y="1"/>
                </a:lnTo>
                <a:lnTo>
                  <a:pt x="1618" y="0"/>
                </a:lnTo>
                <a:lnTo>
                  <a:pt x="0" y="0"/>
                </a:lnTo>
                <a:lnTo>
                  <a:pt x="0" y="1617"/>
                </a:lnTo>
                <a:lnTo>
                  <a:pt x="2" y="1643"/>
                </a:lnTo>
                <a:lnTo>
                  <a:pt x="13" y="1689"/>
                </a:lnTo>
                <a:lnTo>
                  <a:pt x="37" y="1729"/>
                </a:lnTo>
                <a:lnTo>
                  <a:pt x="68" y="1760"/>
                </a:lnTo>
                <a:lnTo>
                  <a:pt x="107" y="1785"/>
                </a:lnTo>
                <a:lnTo>
                  <a:pt x="149" y="1797"/>
                </a:lnTo>
                <a:lnTo>
                  <a:pt x="195" y="1800"/>
                </a:lnTo>
                <a:lnTo>
                  <a:pt x="241" y="1791"/>
                </a:lnTo>
                <a:lnTo>
                  <a:pt x="265" y="1781"/>
                </a:lnTo>
                <a:lnTo>
                  <a:pt x="332" y="1750"/>
                </a:lnTo>
                <a:lnTo>
                  <a:pt x="468" y="1696"/>
                </a:lnTo>
                <a:lnTo>
                  <a:pt x="600" y="1659"/>
                </a:lnTo>
                <a:lnTo>
                  <a:pt x="722" y="1638"/>
                </a:lnTo>
                <a:lnTo>
                  <a:pt x="777" y="1635"/>
                </a:lnTo>
                <a:lnTo>
                  <a:pt x="808" y="1637"/>
                </a:lnTo>
                <a:lnTo>
                  <a:pt x="869" y="1643"/>
                </a:lnTo>
                <a:lnTo>
                  <a:pt x="926" y="1655"/>
                </a:lnTo>
                <a:lnTo>
                  <a:pt x="979" y="1673"/>
                </a:lnTo>
                <a:lnTo>
                  <a:pt x="1028" y="1695"/>
                </a:lnTo>
                <a:lnTo>
                  <a:pt x="1073" y="1724"/>
                </a:lnTo>
                <a:lnTo>
                  <a:pt x="1134" y="1774"/>
                </a:lnTo>
                <a:lnTo>
                  <a:pt x="1202" y="1856"/>
                </a:lnTo>
                <a:lnTo>
                  <a:pt x="1252" y="1953"/>
                </a:lnTo>
                <a:lnTo>
                  <a:pt x="1286" y="2061"/>
                </a:lnTo>
                <a:lnTo>
                  <a:pt x="1303" y="2180"/>
                </a:lnTo>
                <a:lnTo>
                  <a:pt x="1304" y="2242"/>
                </a:lnTo>
                <a:lnTo>
                  <a:pt x="1303" y="2304"/>
                </a:lnTo>
                <a:lnTo>
                  <a:pt x="1286" y="2422"/>
                </a:lnTo>
                <a:lnTo>
                  <a:pt x="1252" y="2531"/>
                </a:lnTo>
                <a:lnTo>
                  <a:pt x="1202" y="2628"/>
                </a:lnTo>
                <a:lnTo>
                  <a:pt x="1134" y="2710"/>
                </a:lnTo>
                <a:lnTo>
                  <a:pt x="1073" y="2760"/>
                </a:lnTo>
                <a:lnTo>
                  <a:pt x="1028" y="2788"/>
                </a:lnTo>
                <a:lnTo>
                  <a:pt x="979" y="2811"/>
                </a:lnTo>
                <a:lnTo>
                  <a:pt x="926" y="2829"/>
                </a:lnTo>
                <a:lnTo>
                  <a:pt x="869" y="2841"/>
                </a:lnTo>
                <a:lnTo>
                  <a:pt x="808" y="2847"/>
                </a:lnTo>
                <a:lnTo>
                  <a:pt x="777" y="2847"/>
                </a:lnTo>
                <a:close/>
              </a:path>
            </a:pathLst>
          </a:custGeom>
          <a:solidFill>
            <a:srgbClr val="0095CD"/>
          </a:solidFill>
          <a:ln w="571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22"/>
          <p:cNvSpPr>
            <a:spLocks/>
          </p:cNvSpPr>
          <p:nvPr/>
        </p:nvSpPr>
        <p:spPr bwMode="auto">
          <a:xfrm>
            <a:off x="2069620" y="740993"/>
            <a:ext cx="2130220" cy="1929383"/>
          </a:xfrm>
          <a:custGeom>
            <a:avLst/>
            <a:gdLst>
              <a:gd name="T0" fmla="*/ 5324 w 5793"/>
              <a:gd name="T1" fmla="*/ 3011 h 5794"/>
              <a:gd name="T2" fmla="*/ 5598 w 5793"/>
              <a:gd name="T3" fmla="*/ 3120 h 5794"/>
              <a:gd name="T4" fmla="*/ 5756 w 5793"/>
              <a:gd name="T5" fmla="*/ 3046 h 5794"/>
              <a:gd name="T6" fmla="*/ 5793 w 5793"/>
              <a:gd name="T7" fmla="*/ 1305 h 5794"/>
              <a:gd name="T8" fmla="*/ 4064 w 5793"/>
              <a:gd name="T9" fmla="*/ 1269 h 5794"/>
              <a:gd name="T10" fmla="*/ 3992 w 5793"/>
              <a:gd name="T11" fmla="*/ 1110 h 5794"/>
              <a:gd name="T12" fmla="*/ 4097 w 5793"/>
              <a:gd name="T13" fmla="*/ 837 h 5794"/>
              <a:gd name="T14" fmla="*/ 4156 w 5793"/>
              <a:gd name="T15" fmla="*/ 496 h 5794"/>
              <a:gd name="T16" fmla="*/ 4097 w 5793"/>
              <a:gd name="T17" fmla="*/ 277 h 5794"/>
              <a:gd name="T18" fmla="*/ 3840 w 5793"/>
              <a:gd name="T19" fmla="*/ 53 h 5794"/>
              <a:gd name="T20" fmla="*/ 3489 w 5793"/>
              <a:gd name="T21" fmla="*/ 1 h 5794"/>
              <a:gd name="T22" fmla="*/ 3083 w 5793"/>
              <a:gd name="T23" fmla="*/ 170 h 5794"/>
              <a:gd name="T24" fmla="*/ 2964 w 5793"/>
              <a:gd name="T25" fmla="*/ 379 h 5794"/>
              <a:gd name="T26" fmla="*/ 2947 w 5793"/>
              <a:gd name="T27" fmla="*/ 583 h 5794"/>
              <a:gd name="T28" fmla="*/ 3099 w 5793"/>
              <a:gd name="T29" fmla="*/ 1040 h 5794"/>
              <a:gd name="T30" fmla="*/ 3101 w 5793"/>
              <a:gd name="T31" fmla="*/ 1199 h 5794"/>
              <a:gd name="T32" fmla="*/ 2960 w 5793"/>
              <a:gd name="T33" fmla="*/ 1304 h 5794"/>
              <a:gd name="T34" fmla="*/ 1304 w 5793"/>
              <a:gd name="T35" fmla="*/ 1305 h 5794"/>
              <a:gd name="T36" fmla="*/ 1267 w 5793"/>
              <a:gd name="T37" fmla="*/ 3046 h 5794"/>
              <a:gd name="T38" fmla="*/ 1109 w 5793"/>
              <a:gd name="T39" fmla="*/ 3120 h 5794"/>
              <a:gd name="T40" fmla="*/ 836 w 5793"/>
              <a:gd name="T41" fmla="*/ 3011 h 5794"/>
              <a:gd name="T42" fmla="*/ 496 w 5793"/>
              <a:gd name="T43" fmla="*/ 2946 h 5794"/>
              <a:gd name="T44" fmla="*/ 276 w 5793"/>
              <a:gd name="T45" fmla="*/ 3006 h 5794"/>
              <a:gd name="T46" fmla="*/ 51 w 5793"/>
              <a:gd name="T47" fmla="*/ 3262 h 5794"/>
              <a:gd name="T48" fmla="*/ 1 w 5793"/>
              <a:gd name="T49" fmla="*/ 3614 h 5794"/>
              <a:gd name="T50" fmla="*/ 169 w 5793"/>
              <a:gd name="T51" fmla="*/ 4021 h 5794"/>
              <a:gd name="T52" fmla="*/ 378 w 5793"/>
              <a:gd name="T53" fmla="*/ 4139 h 5794"/>
              <a:gd name="T54" fmla="*/ 582 w 5793"/>
              <a:gd name="T55" fmla="*/ 4155 h 5794"/>
              <a:gd name="T56" fmla="*/ 1039 w 5793"/>
              <a:gd name="T57" fmla="*/ 4013 h 5794"/>
              <a:gd name="T58" fmla="*/ 1199 w 5793"/>
              <a:gd name="T59" fmla="*/ 4010 h 5794"/>
              <a:gd name="T60" fmla="*/ 1304 w 5793"/>
              <a:gd name="T61" fmla="*/ 4150 h 5794"/>
              <a:gd name="T62" fmla="*/ 1304 w 5793"/>
              <a:gd name="T63" fmla="*/ 5794 h 5794"/>
              <a:gd name="T64" fmla="*/ 3046 w 5793"/>
              <a:gd name="T65" fmla="*/ 5757 h 5794"/>
              <a:gd name="T66" fmla="*/ 3119 w 5793"/>
              <a:gd name="T67" fmla="*/ 5598 h 5794"/>
              <a:gd name="T68" fmla="*/ 3009 w 5793"/>
              <a:gd name="T69" fmla="*/ 5326 h 5794"/>
              <a:gd name="T70" fmla="*/ 2946 w 5793"/>
              <a:gd name="T71" fmla="*/ 4985 h 5794"/>
              <a:gd name="T72" fmla="*/ 3004 w 5793"/>
              <a:gd name="T73" fmla="*/ 4766 h 5794"/>
              <a:gd name="T74" fmla="*/ 3262 w 5793"/>
              <a:gd name="T75" fmla="*/ 4542 h 5794"/>
              <a:gd name="T76" fmla="*/ 3613 w 5793"/>
              <a:gd name="T77" fmla="*/ 4491 h 5794"/>
              <a:gd name="T78" fmla="*/ 4019 w 5793"/>
              <a:gd name="T79" fmla="*/ 4660 h 5794"/>
              <a:gd name="T80" fmla="*/ 4138 w 5793"/>
              <a:gd name="T81" fmla="*/ 4868 h 5794"/>
              <a:gd name="T82" fmla="*/ 4155 w 5793"/>
              <a:gd name="T83" fmla="*/ 5072 h 5794"/>
              <a:gd name="T84" fmla="*/ 4011 w 5793"/>
              <a:gd name="T85" fmla="*/ 5529 h 5794"/>
              <a:gd name="T86" fmla="*/ 4009 w 5793"/>
              <a:gd name="T87" fmla="*/ 5687 h 5794"/>
              <a:gd name="T88" fmla="*/ 4150 w 5793"/>
              <a:gd name="T89" fmla="*/ 5792 h 5794"/>
              <a:gd name="T90" fmla="*/ 5792 w 5793"/>
              <a:gd name="T91" fmla="*/ 4150 h 5794"/>
              <a:gd name="T92" fmla="*/ 5687 w 5793"/>
              <a:gd name="T93" fmla="*/ 4010 h 5794"/>
              <a:gd name="T94" fmla="*/ 5528 w 5793"/>
              <a:gd name="T95" fmla="*/ 4013 h 5794"/>
              <a:gd name="T96" fmla="*/ 5070 w 5793"/>
              <a:gd name="T97" fmla="*/ 4155 h 5794"/>
              <a:gd name="T98" fmla="*/ 4867 w 5793"/>
              <a:gd name="T99" fmla="*/ 4139 h 5794"/>
              <a:gd name="T100" fmla="*/ 4658 w 5793"/>
              <a:gd name="T101" fmla="*/ 4021 h 5794"/>
              <a:gd name="T102" fmla="*/ 4489 w 5793"/>
              <a:gd name="T103" fmla="*/ 3614 h 5794"/>
              <a:gd name="T104" fmla="*/ 4541 w 5793"/>
              <a:gd name="T105" fmla="*/ 3262 h 5794"/>
              <a:gd name="T106" fmla="*/ 4764 w 5793"/>
              <a:gd name="T107" fmla="*/ 3006 h 5794"/>
              <a:gd name="T108" fmla="*/ 4985 w 5793"/>
              <a:gd name="T109" fmla="*/ 2946 h 5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93" h="5794">
                <a:moveTo>
                  <a:pt x="5016" y="2946"/>
                </a:moveTo>
                <a:lnTo>
                  <a:pt x="5070" y="2947"/>
                </a:lnTo>
                <a:lnTo>
                  <a:pt x="5193" y="2969"/>
                </a:lnTo>
                <a:lnTo>
                  <a:pt x="5324" y="3011"/>
                </a:lnTo>
                <a:lnTo>
                  <a:pt x="5460" y="3067"/>
                </a:lnTo>
                <a:lnTo>
                  <a:pt x="5528" y="3100"/>
                </a:lnTo>
                <a:lnTo>
                  <a:pt x="5551" y="3111"/>
                </a:lnTo>
                <a:lnTo>
                  <a:pt x="5598" y="3120"/>
                </a:lnTo>
                <a:lnTo>
                  <a:pt x="5643" y="3117"/>
                </a:lnTo>
                <a:lnTo>
                  <a:pt x="5686" y="3103"/>
                </a:lnTo>
                <a:lnTo>
                  <a:pt x="5725" y="3078"/>
                </a:lnTo>
                <a:lnTo>
                  <a:pt x="5756" y="3046"/>
                </a:lnTo>
                <a:lnTo>
                  <a:pt x="5779" y="3006"/>
                </a:lnTo>
                <a:lnTo>
                  <a:pt x="5792" y="2960"/>
                </a:lnTo>
                <a:lnTo>
                  <a:pt x="5793" y="2934"/>
                </a:lnTo>
                <a:lnTo>
                  <a:pt x="5793" y="1305"/>
                </a:lnTo>
                <a:lnTo>
                  <a:pt x="4174" y="1305"/>
                </a:lnTo>
                <a:lnTo>
                  <a:pt x="4150" y="1304"/>
                </a:lnTo>
                <a:lnTo>
                  <a:pt x="4103" y="1291"/>
                </a:lnTo>
                <a:lnTo>
                  <a:pt x="4064" y="1269"/>
                </a:lnTo>
                <a:lnTo>
                  <a:pt x="4032" y="1237"/>
                </a:lnTo>
                <a:lnTo>
                  <a:pt x="4009" y="1199"/>
                </a:lnTo>
                <a:lnTo>
                  <a:pt x="3996" y="1156"/>
                </a:lnTo>
                <a:lnTo>
                  <a:pt x="3992" y="1110"/>
                </a:lnTo>
                <a:lnTo>
                  <a:pt x="4002" y="1063"/>
                </a:lnTo>
                <a:lnTo>
                  <a:pt x="4011" y="1040"/>
                </a:lnTo>
                <a:lnTo>
                  <a:pt x="4044" y="973"/>
                </a:lnTo>
                <a:lnTo>
                  <a:pt x="4097" y="837"/>
                </a:lnTo>
                <a:lnTo>
                  <a:pt x="4134" y="705"/>
                </a:lnTo>
                <a:lnTo>
                  <a:pt x="4155" y="583"/>
                </a:lnTo>
                <a:lnTo>
                  <a:pt x="4156" y="529"/>
                </a:lnTo>
                <a:lnTo>
                  <a:pt x="4156" y="496"/>
                </a:lnTo>
                <a:lnTo>
                  <a:pt x="4150" y="436"/>
                </a:lnTo>
                <a:lnTo>
                  <a:pt x="4138" y="379"/>
                </a:lnTo>
                <a:lnTo>
                  <a:pt x="4120" y="327"/>
                </a:lnTo>
                <a:lnTo>
                  <a:pt x="4097" y="277"/>
                </a:lnTo>
                <a:lnTo>
                  <a:pt x="4069" y="232"/>
                </a:lnTo>
                <a:lnTo>
                  <a:pt x="4019" y="170"/>
                </a:lnTo>
                <a:lnTo>
                  <a:pt x="3937" y="104"/>
                </a:lnTo>
                <a:lnTo>
                  <a:pt x="3840" y="53"/>
                </a:lnTo>
                <a:lnTo>
                  <a:pt x="3731" y="19"/>
                </a:lnTo>
                <a:lnTo>
                  <a:pt x="3613" y="1"/>
                </a:lnTo>
                <a:lnTo>
                  <a:pt x="3551" y="0"/>
                </a:lnTo>
                <a:lnTo>
                  <a:pt x="3489" y="1"/>
                </a:lnTo>
                <a:lnTo>
                  <a:pt x="3371" y="19"/>
                </a:lnTo>
                <a:lnTo>
                  <a:pt x="3262" y="53"/>
                </a:lnTo>
                <a:lnTo>
                  <a:pt x="3165" y="104"/>
                </a:lnTo>
                <a:lnTo>
                  <a:pt x="3083" y="170"/>
                </a:lnTo>
                <a:lnTo>
                  <a:pt x="3033" y="232"/>
                </a:lnTo>
                <a:lnTo>
                  <a:pt x="3004" y="277"/>
                </a:lnTo>
                <a:lnTo>
                  <a:pt x="2982" y="327"/>
                </a:lnTo>
                <a:lnTo>
                  <a:pt x="2964" y="379"/>
                </a:lnTo>
                <a:lnTo>
                  <a:pt x="2952" y="436"/>
                </a:lnTo>
                <a:lnTo>
                  <a:pt x="2946" y="496"/>
                </a:lnTo>
                <a:lnTo>
                  <a:pt x="2946" y="529"/>
                </a:lnTo>
                <a:lnTo>
                  <a:pt x="2947" y="583"/>
                </a:lnTo>
                <a:lnTo>
                  <a:pt x="2969" y="705"/>
                </a:lnTo>
                <a:lnTo>
                  <a:pt x="3009" y="837"/>
                </a:lnTo>
                <a:lnTo>
                  <a:pt x="3066" y="972"/>
                </a:lnTo>
                <a:lnTo>
                  <a:pt x="3099" y="1040"/>
                </a:lnTo>
                <a:lnTo>
                  <a:pt x="3109" y="1063"/>
                </a:lnTo>
                <a:lnTo>
                  <a:pt x="3119" y="1110"/>
                </a:lnTo>
                <a:lnTo>
                  <a:pt x="3115" y="1155"/>
                </a:lnTo>
                <a:lnTo>
                  <a:pt x="3101" y="1199"/>
                </a:lnTo>
                <a:lnTo>
                  <a:pt x="3078" y="1237"/>
                </a:lnTo>
                <a:lnTo>
                  <a:pt x="3046" y="1269"/>
                </a:lnTo>
                <a:lnTo>
                  <a:pt x="3005" y="1291"/>
                </a:lnTo>
                <a:lnTo>
                  <a:pt x="2960" y="1304"/>
                </a:lnTo>
                <a:lnTo>
                  <a:pt x="2934" y="1305"/>
                </a:lnTo>
                <a:lnTo>
                  <a:pt x="1304" y="1305"/>
                </a:lnTo>
                <a:lnTo>
                  <a:pt x="1304" y="1305"/>
                </a:lnTo>
                <a:lnTo>
                  <a:pt x="1304" y="1305"/>
                </a:lnTo>
                <a:lnTo>
                  <a:pt x="1304" y="2934"/>
                </a:lnTo>
                <a:lnTo>
                  <a:pt x="1304" y="2960"/>
                </a:lnTo>
                <a:lnTo>
                  <a:pt x="1291" y="3006"/>
                </a:lnTo>
                <a:lnTo>
                  <a:pt x="1267" y="3046"/>
                </a:lnTo>
                <a:lnTo>
                  <a:pt x="1236" y="3078"/>
                </a:lnTo>
                <a:lnTo>
                  <a:pt x="1197" y="3103"/>
                </a:lnTo>
                <a:lnTo>
                  <a:pt x="1154" y="3117"/>
                </a:lnTo>
                <a:lnTo>
                  <a:pt x="1109" y="3120"/>
                </a:lnTo>
                <a:lnTo>
                  <a:pt x="1062" y="3111"/>
                </a:lnTo>
                <a:lnTo>
                  <a:pt x="1039" y="3100"/>
                </a:lnTo>
                <a:lnTo>
                  <a:pt x="972" y="3067"/>
                </a:lnTo>
                <a:lnTo>
                  <a:pt x="836" y="3011"/>
                </a:lnTo>
                <a:lnTo>
                  <a:pt x="703" y="2969"/>
                </a:lnTo>
                <a:lnTo>
                  <a:pt x="582" y="2947"/>
                </a:lnTo>
                <a:lnTo>
                  <a:pt x="527" y="2946"/>
                </a:lnTo>
                <a:lnTo>
                  <a:pt x="496" y="2946"/>
                </a:lnTo>
                <a:lnTo>
                  <a:pt x="435" y="2953"/>
                </a:lnTo>
                <a:lnTo>
                  <a:pt x="378" y="2964"/>
                </a:lnTo>
                <a:lnTo>
                  <a:pt x="325" y="2982"/>
                </a:lnTo>
                <a:lnTo>
                  <a:pt x="276" y="3006"/>
                </a:lnTo>
                <a:lnTo>
                  <a:pt x="230" y="3033"/>
                </a:lnTo>
                <a:lnTo>
                  <a:pt x="169" y="3084"/>
                </a:lnTo>
                <a:lnTo>
                  <a:pt x="103" y="3166"/>
                </a:lnTo>
                <a:lnTo>
                  <a:pt x="51" y="3262"/>
                </a:lnTo>
                <a:lnTo>
                  <a:pt x="18" y="3371"/>
                </a:lnTo>
                <a:lnTo>
                  <a:pt x="1" y="3489"/>
                </a:lnTo>
                <a:lnTo>
                  <a:pt x="0" y="3551"/>
                </a:lnTo>
                <a:lnTo>
                  <a:pt x="1" y="3614"/>
                </a:lnTo>
                <a:lnTo>
                  <a:pt x="18" y="3733"/>
                </a:lnTo>
                <a:lnTo>
                  <a:pt x="51" y="3842"/>
                </a:lnTo>
                <a:lnTo>
                  <a:pt x="103" y="3938"/>
                </a:lnTo>
                <a:lnTo>
                  <a:pt x="169" y="4021"/>
                </a:lnTo>
                <a:lnTo>
                  <a:pt x="230" y="4070"/>
                </a:lnTo>
                <a:lnTo>
                  <a:pt x="276" y="4098"/>
                </a:lnTo>
                <a:lnTo>
                  <a:pt x="325" y="4122"/>
                </a:lnTo>
                <a:lnTo>
                  <a:pt x="378" y="4139"/>
                </a:lnTo>
                <a:lnTo>
                  <a:pt x="435" y="4152"/>
                </a:lnTo>
                <a:lnTo>
                  <a:pt x="496" y="4157"/>
                </a:lnTo>
                <a:lnTo>
                  <a:pt x="527" y="4158"/>
                </a:lnTo>
                <a:lnTo>
                  <a:pt x="582" y="4155"/>
                </a:lnTo>
                <a:lnTo>
                  <a:pt x="703" y="4136"/>
                </a:lnTo>
                <a:lnTo>
                  <a:pt x="836" y="4097"/>
                </a:lnTo>
                <a:lnTo>
                  <a:pt x="972" y="4044"/>
                </a:lnTo>
                <a:lnTo>
                  <a:pt x="1039" y="4013"/>
                </a:lnTo>
                <a:lnTo>
                  <a:pt x="1062" y="4002"/>
                </a:lnTo>
                <a:lnTo>
                  <a:pt x="1109" y="3993"/>
                </a:lnTo>
                <a:lnTo>
                  <a:pt x="1154" y="3996"/>
                </a:lnTo>
                <a:lnTo>
                  <a:pt x="1199" y="4010"/>
                </a:lnTo>
                <a:lnTo>
                  <a:pt x="1236" y="4034"/>
                </a:lnTo>
                <a:lnTo>
                  <a:pt x="1267" y="4065"/>
                </a:lnTo>
                <a:lnTo>
                  <a:pt x="1291" y="4105"/>
                </a:lnTo>
                <a:lnTo>
                  <a:pt x="1304" y="4150"/>
                </a:lnTo>
                <a:lnTo>
                  <a:pt x="1304" y="4176"/>
                </a:lnTo>
                <a:lnTo>
                  <a:pt x="1304" y="5794"/>
                </a:lnTo>
                <a:lnTo>
                  <a:pt x="1304" y="5483"/>
                </a:lnTo>
                <a:lnTo>
                  <a:pt x="1304" y="5794"/>
                </a:lnTo>
                <a:lnTo>
                  <a:pt x="2934" y="5794"/>
                </a:lnTo>
                <a:lnTo>
                  <a:pt x="2960" y="5792"/>
                </a:lnTo>
                <a:lnTo>
                  <a:pt x="3005" y="5781"/>
                </a:lnTo>
                <a:lnTo>
                  <a:pt x="3046" y="5757"/>
                </a:lnTo>
                <a:lnTo>
                  <a:pt x="3078" y="5725"/>
                </a:lnTo>
                <a:lnTo>
                  <a:pt x="3101" y="5687"/>
                </a:lnTo>
                <a:lnTo>
                  <a:pt x="3115" y="5645"/>
                </a:lnTo>
                <a:lnTo>
                  <a:pt x="3119" y="5598"/>
                </a:lnTo>
                <a:lnTo>
                  <a:pt x="3109" y="5551"/>
                </a:lnTo>
                <a:lnTo>
                  <a:pt x="3099" y="5529"/>
                </a:lnTo>
                <a:lnTo>
                  <a:pt x="3066" y="5462"/>
                </a:lnTo>
                <a:lnTo>
                  <a:pt x="3009" y="5326"/>
                </a:lnTo>
                <a:lnTo>
                  <a:pt x="2969" y="5194"/>
                </a:lnTo>
                <a:lnTo>
                  <a:pt x="2947" y="5072"/>
                </a:lnTo>
                <a:lnTo>
                  <a:pt x="2946" y="5017"/>
                </a:lnTo>
                <a:lnTo>
                  <a:pt x="2946" y="4985"/>
                </a:lnTo>
                <a:lnTo>
                  <a:pt x="2952" y="4925"/>
                </a:lnTo>
                <a:lnTo>
                  <a:pt x="2964" y="4868"/>
                </a:lnTo>
                <a:lnTo>
                  <a:pt x="2982" y="4815"/>
                </a:lnTo>
                <a:lnTo>
                  <a:pt x="3004" y="4766"/>
                </a:lnTo>
                <a:lnTo>
                  <a:pt x="3033" y="4721"/>
                </a:lnTo>
                <a:lnTo>
                  <a:pt x="3083" y="4660"/>
                </a:lnTo>
                <a:lnTo>
                  <a:pt x="3165" y="4592"/>
                </a:lnTo>
                <a:lnTo>
                  <a:pt x="3262" y="4542"/>
                </a:lnTo>
                <a:lnTo>
                  <a:pt x="3371" y="4508"/>
                </a:lnTo>
                <a:lnTo>
                  <a:pt x="3489" y="4491"/>
                </a:lnTo>
                <a:lnTo>
                  <a:pt x="3551" y="4489"/>
                </a:lnTo>
                <a:lnTo>
                  <a:pt x="3613" y="4491"/>
                </a:lnTo>
                <a:lnTo>
                  <a:pt x="3731" y="4508"/>
                </a:lnTo>
                <a:lnTo>
                  <a:pt x="3840" y="4542"/>
                </a:lnTo>
                <a:lnTo>
                  <a:pt x="3937" y="4592"/>
                </a:lnTo>
                <a:lnTo>
                  <a:pt x="4019" y="4660"/>
                </a:lnTo>
                <a:lnTo>
                  <a:pt x="4069" y="4721"/>
                </a:lnTo>
                <a:lnTo>
                  <a:pt x="4097" y="4766"/>
                </a:lnTo>
                <a:lnTo>
                  <a:pt x="4120" y="4815"/>
                </a:lnTo>
                <a:lnTo>
                  <a:pt x="4138" y="4868"/>
                </a:lnTo>
                <a:lnTo>
                  <a:pt x="4150" y="4925"/>
                </a:lnTo>
                <a:lnTo>
                  <a:pt x="4156" y="4985"/>
                </a:lnTo>
                <a:lnTo>
                  <a:pt x="4156" y="5017"/>
                </a:lnTo>
                <a:lnTo>
                  <a:pt x="4155" y="5072"/>
                </a:lnTo>
                <a:lnTo>
                  <a:pt x="4134" y="5194"/>
                </a:lnTo>
                <a:lnTo>
                  <a:pt x="4097" y="5326"/>
                </a:lnTo>
                <a:lnTo>
                  <a:pt x="4044" y="5462"/>
                </a:lnTo>
                <a:lnTo>
                  <a:pt x="4011" y="5529"/>
                </a:lnTo>
                <a:lnTo>
                  <a:pt x="4002" y="5553"/>
                </a:lnTo>
                <a:lnTo>
                  <a:pt x="3992" y="5599"/>
                </a:lnTo>
                <a:lnTo>
                  <a:pt x="3996" y="5645"/>
                </a:lnTo>
                <a:lnTo>
                  <a:pt x="4009" y="5687"/>
                </a:lnTo>
                <a:lnTo>
                  <a:pt x="4032" y="5726"/>
                </a:lnTo>
                <a:lnTo>
                  <a:pt x="4064" y="5757"/>
                </a:lnTo>
                <a:lnTo>
                  <a:pt x="4103" y="5781"/>
                </a:lnTo>
                <a:lnTo>
                  <a:pt x="4150" y="5792"/>
                </a:lnTo>
                <a:lnTo>
                  <a:pt x="4174" y="5794"/>
                </a:lnTo>
                <a:lnTo>
                  <a:pt x="5793" y="5794"/>
                </a:lnTo>
                <a:lnTo>
                  <a:pt x="5793" y="4176"/>
                </a:lnTo>
                <a:lnTo>
                  <a:pt x="5792" y="4150"/>
                </a:lnTo>
                <a:lnTo>
                  <a:pt x="5779" y="4105"/>
                </a:lnTo>
                <a:lnTo>
                  <a:pt x="5757" y="4065"/>
                </a:lnTo>
                <a:lnTo>
                  <a:pt x="5725" y="4034"/>
                </a:lnTo>
                <a:lnTo>
                  <a:pt x="5687" y="4010"/>
                </a:lnTo>
                <a:lnTo>
                  <a:pt x="5644" y="3996"/>
                </a:lnTo>
                <a:lnTo>
                  <a:pt x="5598" y="3993"/>
                </a:lnTo>
                <a:lnTo>
                  <a:pt x="5551" y="4002"/>
                </a:lnTo>
                <a:lnTo>
                  <a:pt x="5528" y="4013"/>
                </a:lnTo>
                <a:lnTo>
                  <a:pt x="5460" y="4044"/>
                </a:lnTo>
                <a:lnTo>
                  <a:pt x="5325" y="4097"/>
                </a:lnTo>
                <a:lnTo>
                  <a:pt x="5193" y="4136"/>
                </a:lnTo>
                <a:lnTo>
                  <a:pt x="5070" y="4155"/>
                </a:lnTo>
                <a:lnTo>
                  <a:pt x="5016" y="4158"/>
                </a:lnTo>
                <a:lnTo>
                  <a:pt x="4985" y="4157"/>
                </a:lnTo>
                <a:lnTo>
                  <a:pt x="4924" y="4152"/>
                </a:lnTo>
                <a:lnTo>
                  <a:pt x="4867" y="4139"/>
                </a:lnTo>
                <a:lnTo>
                  <a:pt x="4813" y="4122"/>
                </a:lnTo>
                <a:lnTo>
                  <a:pt x="4764" y="4098"/>
                </a:lnTo>
                <a:lnTo>
                  <a:pt x="4719" y="4070"/>
                </a:lnTo>
                <a:lnTo>
                  <a:pt x="4658" y="4021"/>
                </a:lnTo>
                <a:lnTo>
                  <a:pt x="4592" y="3938"/>
                </a:lnTo>
                <a:lnTo>
                  <a:pt x="4541" y="3842"/>
                </a:lnTo>
                <a:lnTo>
                  <a:pt x="4506" y="3733"/>
                </a:lnTo>
                <a:lnTo>
                  <a:pt x="4489" y="3614"/>
                </a:lnTo>
                <a:lnTo>
                  <a:pt x="4488" y="3551"/>
                </a:lnTo>
                <a:lnTo>
                  <a:pt x="4489" y="3489"/>
                </a:lnTo>
                <a:lnTo>
                  <a:pt x="4506" y="3371"/>
                </a:lnTo>
                <a:lnTo>
                  <a:pt x="4541" y="3262"/>
                </a:lnTo>
                <a:lnTo>
                  <a:pt x="4592" y="3166"/>
                </a:lnTo>
                <a:lnTo>
                  <a:pt x="4658" y="3084"/>
                </a:lnTo>
                <a:lnTo>
                  <a:pt x="4719" y="3033"/>
                </a:lnTo>
                <a:lnTo>
                  <a:pt x="4764" y="3006"/>
                </a:lnTo>
                <a:lnTo>
                  <a:pt x="4813" y="2982"/>
                </a:lnTo>
                <a:lnTo>
                  <a:pt x="4867" y="2964"/>
                </a:lnTo>
                <a:lnTo>
                  <a:pt x="4924" y="2953"/>
                </a:lnTo>
                <a:lnTo>
                  <a:pt x="4985" y="2946"/>
                </a:lnTo>
                <a:lnTo>
                  <a:pt x="5016" y="2946"/>
                </a:lnTo>
                <a:close/>
              </a:path>
            </a:pathLst>
          </a:custGeom>
          <a:solidFill>
            <a:srgbClr val="7BB21B"/>
          </a:solidFill>
          <a:ln w="571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e 36"/>
          <p:cNvGrpSpPr/>
          <p:nvPr/>
        </p:nvGrpSpPr>
        <p:grpSpPr>
          <a:xfrm>
            <a:off x="2545425" y="2212451"/>
            <a:ext cx="2130221" cy="1929384"/>
            <a:chOff x="2393853" y="1948130"/>
            <a:chExt cx="2130221" cy="1929384"/>
          </a:xfrm>
        </p:grpSpPr>
        <p:sp>
          <p:nvSpPr>
            <p:cNvPr id="14" name="Freeform 626"/>
            <p:cNvSpPr>
              <a:spLocks/>
            </p:cNvSpPr>
            <p:nvPr/>
          </p:nvSpPr>
          <p:spPr bwMode="auto">
            <a:xfrm>
              <a:off x="2393853" y="1948130"/>
              <a:ext cx="2130221" cy="1929384"/>
            </a:xfrm>
            <a:custGeom>
              <a:avLst/>
              <a:gdLst>
                <a:gd name="T0" fmla="*/ 469 w 5793"/>
                <a:gd name="T1" fmla="*/ 3011 h 5794"/>
                <a:gd name="T2" fmla="*/ 195 w 5793"/>
                <a:gd name="T3" fmla="*/ 3120 h 5794"/>
                <a:gd name="T4" fmla="*/ 37 w 5793"/>
                <a:gd name="T5" fmla="*/ 3046 h 5794"/>
                <a:gd name="T6" fmla="*/ 0 w 5793"/>
                <a:gd name="T7" fmla="*/ 1306 h 5794"/>
                <a:gd name="T8" fmla="*/ 1729 w 5793"/>
                <a:gd name="T9" fmla="*/ 1269 h 5794"/>
                <a:gd name="T10" fmla="*/ 1801 w 5793"/>
                <a:gd name="T11" fmla="*/ 1110 h 5794"/>
                <a:gd name="T12" fmla="*/ 1696 w 5793"/>
                <a:gd name="T13" fmla="*/ 838 h 5794"/>
                <a:gd name="T14" fmla="*/ 1637 w 5793"/>
                <a:gd name="T15" fmla="*/ 497 h 5794"/>
                <a:gd name="T16" fmla="*/ 1696 w 5793"/>
                <a:gd name="T17" fmla="*/ 278 h 5794"/>
                <a:gd name="T18" fmla="*/ 1953 w 5793"/>
                <a:gd name="T19" fmla="*/ 53 h 5794"/>
                <a:gd name="T20" fmla="*/ 2304 w 5793"/>
                <a:gd name="T21" fmla="*/ 2 h 5794"/>
                <a:gd name="T22" fmla="*/ 2710 w 5793"/>
                <a:gd name="T23" fmla="*/ 170 h 5794"/>
                <a:gd name="T24" fmla="*/ 2829 w 5793"/>
                <a:gd name="T25" fmla="*/ 379 h 5794"/>
                <a:gd name="T26" fmla="*/ 2846 w 5793"/>
                <a:gd name="T27" fmla="*/ 584 h 5794"/>
                <a:gd name="T28" fmla="*/ 2694 w 5793"/>
                <a:gd name="T29" fmla="*/ 1040 h 5794"/>
                <a:gd name="T30" fmla="*/ 2692 w 5793"/>
                <a:gd name="T31" fmla="*/ 1199 h 5794"/>
                <a:gd name="T32" fmla="*/ 2834 w 5793"/>
                <a:gd name="T33" fmla="*/ 1304 h 5794"/>
                <a:gd name="T34" fmla="*/ 4489 w 5793"/>
                <a:gd name="T35" fmla="*/ 1306 h 5794"/>
                <a:gd name="T36" fmla="*/ 4526 w 5793"/>
                <a:gd name="T37" fmla="*/ 3046 h 5794"/>
                <a:gd name="T38" fmla="*/ 4684 w 5793"/>
                <a:gd name="T39" fmla="*/ 3120 h 5794"/>
                <a:gd name="T40" fmla="*/ 4957 w 5793"/>
                <a:gd name="T41" fmla="*/ 3011 h 5794"/>
                <a:gd name="T42" fmla="*/ 5297 w 5793"/>
                <a:gd name="T43" fmla="*/ 2946 h 5794"/>
                <a:gd name="T44" fmla="*/ 5517 w 5793"/>
                <a:gd name="T45" fmla="*/ 3006 h 5794"/>
                <a:gd name="T46" fmla="*/ 5741 w 5793"/>
                <a:gd name="T47" fmla="*/ 3263 h 5794"/>
                <a:gd name="T48" fmla="*/ 5792 w 5793"/>
                <a:gd name="T49" fmla="*/ 3614 h 5794"/>
                <a:gd name="T50" fmla="*/ 5623 w 5793"/>
                <a:gd name="T51" fmla="*/ 4021 h 5794"/>
                <a:gd name="T52" fmla="*/ 5415 w 5793"/>
                <a:gd name="T53" fmla="*/ 4139 h 5794"/>
                <a:gd name="T54" fmla="*/ 5211 w 5793"/>
                <a:gd name="T55" fmla="*/ 4156 h 5794"/>
                <a:gd name="T56" fmla="*/ 4754 w 5793"/>
                <a:gd name="T57" fmla="*/ 4013 h 5794"/>
                <a:gd name="T58" fmla="*/ 4596 w 5793"/>
                <a:gd name="T59" fmla="*/ 4011 h 5794"/>
                <a:gd name="T60" fmla="*/ 4491 w 5793"/>
                <a:gd name="T61" fmla="*/ 4151 h 5794"/>
                <a:gd name="T62" fmla="*/ 4489 w 5793"/>
                <a:gd name="T63" fmla="*/ 5794 h 5794"/>
                <a:gd name="T64" fmla="*/ 2747 w 5793"/>
                <a:gd name="T65" fmla="*/ 5758 h 5794"/>
                <a:gd name="T66" fmla="*/ 2675 w 5793"/>
                <a:gd name="T67" fmla="*/ 5598 h 5794"/>
                <a:gd name="T68" fmla="*/ 2784 w 5793"/>
                <a:gd name="T69" fmla="*/ 5326 h 5794"/>
                <a:gd name="T70" fmla="*/ 2847 w 5793"/>
                <a:gd name="T71" fmla="*/ 4985 h 5794"/>
                <a:gd name="T72" fmla="*/ 2789 w 5793"/>
                <a:gd name="T73" fmla="*/ 4766 h 5794"/>
                <a:gd name="T74" fmla="*/ 2531 w 5793"/>
                <a:gd name="T75" fmla="*/ 4542 h 5794"/>
                <a:gd name="T76" fmla="*/ 2180 w 5793"/>
                <a:gd name="T77" fmla="*/ 4491 h 5794"/>
                <a:gd name="T78" fmla="*/ 1774 w 5793"/>
                <a:gd name="T79" fmla="*/ 4660 h 5794"/>
                <a:gd name="T80" fmla="*/ 1655 w 5793"/>
                <a:gd name="T81" fmla="*/ 4869 h 5794"/>
                <a:gd name="T82" fmla="*/ 1638 w 5793"/>
                <a:gd name="T83" fmla="*/ 5072 h 5794"/>
                <a:gd name="T84" fmla="*/ 1782 w 5793"/>
                <a:gd name="T85" fmla="*/ 5530 h 5794"/>
                <a:gd name="T86" fmla="*/ 1784 w 5793"/>
                <a:gd name="T87" fmla="*/ 5688 h 5794"/>
                <a:gd name="T88" fmla="*/ 1643 w 5793"/>
                <a:gd name="T89" fmla="*/ 5793 h 5794"/>
                <a:gd name="T90" fmla="*/ 1 w 5793"/>
                <a:gd name="T91" fmla="*/ 4151 h 5794"/>
                <a:gd name="T92" fmla="*/ 106 w 5793"/>
                <a:gd name="T93" fmla="*/ 4011 h 5794"/>
                <a:gd name="T94" fmla="*/ 265 w 5793"/>
                <a:gd name="T95" fmla="*/ 4013 h 5794"/>
                <a:gd name="T96" fmla="*/ 723 w 5793"/>
                <a:gd name="T97" fmla="*/ 4156 h 5794"/>
                <a:gd name="T98" fmla="*/ 926 w 5793"/>
                <a:gd name="T99" fmla="*/ 4139 h 5794"/>
                <a:gd name="T100" fmla="*/ 1135 w 5793"/>
                <a:gd name="T101" fmla="*/ 4021 h 5794"/>
                <a:gd name="T102" fmla="*/ 1303 w 5793"/>
                <a:gd name="T103" fmla="*/ 3614 h 5794"/>
                <a:gd name="T104" fmla="*/ 1252 w 5793"/>
                <a:gd name="T105" fmla="*/ 3263 h 5794"/>
                <a:gd name="T106" fmla="*/ 1029 w 5793"/>
                <a:gd name="T107" fmla="*/ 3006 h 5794"/>
                <a:gd name="T108" fmla="*/ 808 w 5793"/>
                <a:gd name="T109" fmla="*/ 2946 h 5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93" h="5794">
                  <a:moveTo>
                    <a:pt x="777" y="2946"/>
                  </a:moveTo>
                  <a:lnTo>
                    <a:pt x="723" y="2948"/>
                  </a:lnTo>
                  <a:lnTo>
                    <a:pt x="601" y="2970"/>
                  </a:lnTo>
                  <a:lnTo>
                    <a:pt x="469" y="3011"/>
                  </a:lnTo>
                  <a:lnTo>
                    <a:pt x="333" y="3067"/>
                  </a:lnTo>
                  <a:lnTo>
                    <a:pt x="265" y="3101"/>
                  </a:lnTo>
                  <a:lnTo>
                    <a:pt x="242" y="3111"/>
                  </a:lnTo>
                  <a:lnTo>
                    <a:pt x="195" y="3120"/>
                  </a:lnTo>
                  <a:lnTo>
                    <a:pt x="150" y="3117"/>
                  </a:lnTo>
                  <a:lnTo>
                    <a:pt x="107" y="3103"/>
                  </a:lnTo>
                  <a:lnTo>
                    <a:pt x="68" y="3079"/>
                  </a:lnTo>
                  <a:lnTo>
                    <a:pt x="37" y="3046"/>
                  </a:lnTo>
                  <a:lnTo>
                    <a:pt x="14" y="3006"/>
                  </a:lnTo>
                  <a:lnTo>
                    <a:pt x="1" y="2961"/>
                  </a:lnTo>
                  <a:lnTo>
                    <a:pt x="0" y="2935"/>
                  </a:lnTo>
                  <a:lnTo>
                    <a:pt x="0" y="1306"/>
                  </a:lnTo>
                  <a:lnTo>
                    <a:pt x="1618" y="1306"/>
                  </a:lnTo>
                  <a:lnTo>
                    <a:pt x="1643" y="1304"/>
                  </a:lnTo>
                  <a:lnTo>
                    <a:pt x="1690" y="1291"/>
                  </a:lnTo>
                  <a:lnTo>
                    <a:pt x="1729" y="1269"/>
                  </a:lnTo>
                  <a:lnTo>
                    <a:pt x="1761" y="1237"/>
                  </a:lnTo>
                  <a:lnTo>
                    <a:pt x="1784" y="1199"/>
                  </a:lnTo>
                  <a:lnTo>
                    <a:pt x="1797" y="1156"/>
                  </a:lnTo>
                  <a:lnTo>
                    <a:pt x="1801" y="1110"/>
                  </a:lnTo>
                  <a:lnTo>
                    <a:pt x="1792" y="1063"/>
                  </a:lnTo>
                  <a:lnTo>
                    <a:pt x="1782" y="1041"/>
                  </a:lnTo>
                  <a:lnTo>
                    <a:pt x="1749" y="974"/>
                  </a:lnTo>
                  <a:lnTo>
                    <a:pt x="1696" y="838"/>
                  </a:lnTo>
                  <a:lnTo>
                    <a:pt x="1659" y="705"/>
                  </a:lnTo>
                  <a:lnTo>
                    <a:pt x="1638" y="584"/>
                  </a:lnTo>
                  <a:lnTo>
                    <a:pt x="1637" y="529"/>
                  </a:lnTo>
                  <a:lnTo>
                    <a:pt x="1637" y="497"/>
                  </a:lnTo>
                  <a:lnTo>
                    <a:pt x="1643" y="436"/>
                  </a:lnTo>
                  <a:lnTo>
                    <a:pt x="1655" y="379"/>
                  </a:lnTo>
                  <a:lnTo>
                    <a:pt x="1673" y="327"/>
                  </a:lnTo>
                  <a:lnTo>
                    <a:pt x="1696" y="278"/>
                  </a:lnTo>
                  <a:lnTo>
                    <a:pt x="1723" y="232"/>
                  </a:lnTo>
                  <a:lnTo>
                    <a:pt x="1774" y="170"/>
                  </a:lnTo>
                  <a:lnTo>
                    <a:pt x="1856" y="104"/>
                  </a:lnTo>
                  <a:lnTo>
                    <a:pt x="1953" y="53"/>
                  </a:lnTo>
                  <a:lnTo>
                    <a:pt x="2062" y="20"/>
                  </a:lnTo>
                  <a:lnTo>
                    <a:pt x="2180" y="2"/>
                  </a:lnTo>
                  <a:lnTo>
                    <a:pt x="2242" y="0"/>
                  </a:lnTo>
                  <a:lnTo>
                    <a:pt x="2304" y="2"/>
                  </a:lnTo>
                  <a:lnTo>
                    <a:pt x="2422" y="20"/>
                  </a:lnTo>
                  <a:lnTo>
                    <a:pt x="2531" y="53"/>
                  </a:lnTo>
                  <a:lnTo>
                    <a:pt x="2628" y="104"/>
                  </a:lnTo>
                  <a:lnTo>
                    <a:pt x="2710" y="170"/>
                  </a:lnTo>
                  <a:lnTo>
                    <a:pt x="2760" y="232"/>
                  </a:lnTo>
                  <a:lnTo>
                    <a:pt x="2789" y="278"/>
                  </a:lnTo>
                  <a:lnTo>
                    <a:pt x="2811" y="327"/>
                  </a:lnTo>
                  <a:lnTo>
                    <a:pt x="2829" y="379"/>
                  </a:lnTo>
                  <a:lnTo>
                    <a:pt x="2841" y="436"/>
                  </a:lnTo>
                  <a:lnTo>
                    <a:pt x="2847" y="497"/>
                  </a:lnTo>
                  <a:lnTo>
                    <a:pt x="2848" y="529"/>
                  </a:lnTo>
                  <a:lnTo>
                    <a:pt x="2846" y="584"/>
                  </a:lnTo>
                  <a:lnTo>
                    <a:pt x="2824" y="705"/>
                  </a:lnTo>
                  <a:lnTo>
                    <a:pt x="2784" y="838"/>
                  </a:lnTo>
                  <a:lnTo>
                    <a:pt x="2727" y="972"/>
                  </a:lnTo>
                  <a:lnTo>
                    <a:pt x="2694" y="1040"/>
                  </a:lnTo>
                  <a:lnTo>
                    <a:pt x="2684" y="1063"/>
                  </a:lnTo>
                  <a:lnTo>
                    <a:pt x="2675" y="1110"/>
                  </a:lnTo>
                  <a:lnTo>
                    <a:pt x="2677" y="1155"/>
                  </a:lnTo>
                  <a:lnTo>
                    <a:pt x="2692" y="1199"/>
                  </a:lnTo>
                  <a:lnTo>
                    <a:pt x="2715" y="1237"/>
                  </a:lnTo>
                  <a:lnTo>
                    <a:pt x="2747" y="1269"/>
                  </a:lnTo>
                  <a:lnTo>
                    <a:pt x="2787" y="1291"/>
                  </a:lnTo>
                  <a:lnTo>
                    <a:pt x="2834" y="1304"/>
                  </a:lnTo>
                  <a:lnTo>
                    <a:pt x="2859" y="1306"/>
                  </a:lnTo>
                  <a:lnTo>
                    <a:pt x="4489" y="1306"/>
                  </a:lnTo>
                  <a:lnTo>
                    <a:pt x="4489" y="1306"/>
                  </a:lnTo>
                  <a:lnTo>
                    <a:pt x="4489" y="1306"/>
                  </a:lnTo>
                  <a:lnTo>
                    <a:pt x="4489" y="2935"/>
                  </a:lnTo>
                  <a:lnTo>
                    <a:pt x="4491" y="2961"/>
                  </a:lnTo>
                  <a:lnTo>
                    <a:pt x="4502" y="3006"/>
                  </a:lnTo>
                  <a:lnTo>
                    <a:pt x="4526" y="3046"/>
                  </a:lnTo>
                  <a:lnTo>
                    <a:pt x="4557" y="3079"/>
                  </a:lnTo>
                  <a:lnTo>
                    <a:pt x="4596" y="3103"/>
                  </a:lnTo>
                  <a:lnTo>
                    <a:pt x="4638" y="3117"/>
                  </a:lnTo>
                  <a:lnTo>
                    <a:pt x="4684" y="3120"/>
                  </a:lnTo>
                  <a:lnTo>
                    <a:pt x="4730" y="3111"/>
                  </a:lnTo>
                  <a:lnTo>
                    <a:pt x="4754" y="3101"/>
                  </a:lnTo>
                  <a:lnTo>
                    <a:pt x="4821" y="3067"/>
                  </a:lnTo>
                  <a:lnTo>
                    <a:pt x="4957" y="3011"/>
                  </a:lnTo>
                  <a:lnTo>
                    <a:pt x="5089" y="2970"/>
                  </a:lnTo>
                  <a:lnTo>
                    <a:pt x="5211" y="2948"/>
                  </a:lnTo>
                  <a:lnTo>
                    <a:pt x="5266" y="2946"/>
                  </a:lnTo>
                  <a:lnTo>
                    <a:pt x="5297" y="2946"/>
                  </a:lnTo>
                  <a:lnTo>
                    <a:pt x="5358" y="2953"/>
                  </a:lnTo>
                  <a:lnTo>
                    <a:pt x="5415" y="2965"/>
                  </a:lnTo>
                  <a:lnTo>
                    <a:pt x="5468" y="2983"/>
                  </a:lnTo>
                  <a:lnTo>
                    <a:pt x="5517" y="3006"/>
                  </a:lnTo>
                  <a:lnTo>
                    <a:pt x="5562" y="3033"/>
                  </a:lnTo>
                  <a:lnTo>
                    <a:pt x="5623" y="3084"/>
                  </a:lnTo>
                  <a:lnTo>
                    <a:pt x="5691" y="3167"/>
                  </a:lnTo>
                  <a:lnTo>
                    <a:pt x="5741" y="3263"/>
                  </a:lnTo>
                  <a:lnTo>
                    <a:pt x="5775" y="3372"/>
                  </a:lnTo>
                  <a:lnTo>
                    <a:pt x="5792" y="3489"/>
                  </a:lnTo>
                  <a:lnTo>
                    <a:pt x="5793" y="3552"/>
                  </a:lnTo>
                  <a:lnTo>
                    <a:pt x="5792" y="3614"/>
                  </a:lnTo>
                  <a:lnTo>
                    <a:pt x="5775" y="3733"/>
                  </a:lnTo>
                  <a:lnTo>
                    <a:pt x="5741" y="3842"/>
                  </a:lnTo>
                  <a:lnTo>
                    <a:pt x="5691" y="3938"/>
                  </a:lnTo>
                  <a:lnTo>
                    <a:pt x="5623" y="4021"/>
                  </a:lnTo>
                  <a:lnTo>
                    <a:pt x="5562" y="4070"/>
                  </a:lnTo>
                  <a:lnTo>
                    <a:pt x="5517" y="4099"/>
                  </a:lnTo>
                  <a:lnTo>
                    <a:pt x="5468" y="4122"/>
                  </a:lnTo>
                  <a:lnTo>
                    <a:pt x="5415" y="4139"/>
                  </a:lnTo>
                  <a:lnTo>
                    <a:pt x="5358" y="4152"/>
                  </a:lnTo>
                  <a:lnTo>
                    <a:pt x="5297" y="4157"/>
                  </a:lnTo>
                  <a:lnTo>
                    <a:pt x="5266" y="4158"/>
                  </a:lnTo>
                  <a:lnTo>
                    <a:pt x="5211" y="4156"/>
                  </a:lnTo>
                  <a:lnTo>
                    <a:pt x="5089" y="4136"/>
                  </a:lnTo>
                  <a:lnTo>
                    <a:pt x="4957" y="4097"/>
                  </a:lnTo>
                  <a:lnTo>
                    <a:pt x="4821" y="4044"/>
                  </a:lnTo>
                  <a:lnTo>
                    <a:pt x="4754" y="4013"/>
                  </a:lnTo>
                  <a:lnTo>
                    <a:pt x="4730" y="4003"/>
                  </a:lnTo>
                  <a:lnTo>
                    <a:pt x="4684" y="3994"/>
                  </a:lnTo>
                  <a:lnTo>
                    <a:pt x="4638" y="3996"/>
                  </a:lnTo>
                  <a:lnTo>
                    <a:pt x="4596" y="4011"/>
                  </a:lnTo>
                  <a:lnTo>
                    <a:pt x="4557" y="4034"/>
                  </a:lnTo>
                  <a:lnTo>
                    <a:pt x="4526" y="4065"/>
                  </a:lnTo>
                  <a:lnTo>
                    <a:pt x="4502" y="4105"/>
                  </a:lnTo>
                  <a:lnTo>
                    <a:pt x="4491" y="4151"/>
                  </a:lnTo>
                  <a:lnTo>
                    <a:pt x="4489" y="4176"/>
                  </a:lnTo>
                  <a:lnTo>
                    <a:pt x="4489" y="5794"/>
                  </a:lnTo>
                  <a:lnTo>
                    <a:pt x="4489" y="5483"/>
                  </a:lnTo>
                  <a:lnTo>
                    <a:pt x="4489" y="5794"/>
                  </a:lnTo>
                  <a:lnTo>
                    <a:pt x="2859" y="5794"/>
                  </a:lnTo>
                  <a:lnTo>
                    <a:pt x="2834" y="5793"/>
                  </a:lnTo>
                  <a:lnTo>
                    <a:pt x="2787" y="5781"/>
                  </a:lnTo>
                  <a:lnTo>
                    <a:pt x="2747" y="5758"/>
                  </a:lnTo>
                  <a:lnTo>
                    <a:pt x="2715" y="5725"/>
                  </a:lnTo>
                  <a:lnTo>
                    <a:pt x="2692" y="5688"/>
                  </a:lnTo>
                  <a:lnTo>
                    <a:pt x="2677" y="5645"/>
                  </a:lnTo>
                  <a:lnTo>
                    <a:pt x="2675" y="5598"/>
                  </a:lnTo>
                  <a:lnTo>
                    <a:pt x="2684" y="5552"/>
                  </a:lnTo>
                  <a:lnTo>
                    <a:pt x="2694" y="5530"/>
                  </a:lnTo>
                  <a:lnTo>
                    <a:pt x="2727" y="5462"/>
                  </a:lnTo>
                  <a:lnTo>
                    <a:pt x="2784" y="5326"/>
                  </a:lnTo>
                  <a:lnTo>
                    <a:pt x="2824" y="5194"/>
                  </a:lnTo>
                  <a:lnTo>
                    <a:pt x="2846" y="5072"/>
                  </a:lnTo>
                  <a:lnTo>
                    <a:pt x="2848" y="5018"/>
                  </a:lnTo>
                  <a:lnTo>
                    <a:pt x="2847" y="4985"/>
                  </a:lnTo>
                  <a:lnTo>
                    <a:pt x="2841" y="4926"/>
                  </a:lnTo>
                  <a:lnTo>
                    <a:pt x="2829" y="4869"/>
                  </a:lnTo>
                  <a:lnTo>
                    <a:pt x="2811" y="4815"/>
                  </a:lnTo>
                  <a:lnTo>
                    <a:pt x="2789" y="4766"/>
                  </a:lnTo>
                  <a:lnTo>
                    <a:pt x="2760" y="4721"/>
                  </a:lnTo>
                  <a:lnTo>
                    <a:pt x="2710" y="4660"/>
                  </a:lnTo>
                  <a:lnTo>
                    <a:pt x="2628" y="4592"/>
                  </a:lnTo>
                  <a:lnTo>
                    <a:pt x="2531" y="4542"/>
                  </a:lnTo>
                  <a:lnTo>
                    <a:pt x="2422" y="4508"/>
                  </a:lnTo>
                  <a:lnTo>
                    <a:pt x="2304" y="4491"/>
                  </a:lnTo>
                  <a:lnTo>
                    <a:pt x="2242" y="4489"/>
                  </a:lnTo>
                  <a:lnTo>
                    <a:pt x="2180" y="4491"/>
                  </a:lnTo>
                  <a:lnTo>
                    <a:pt x="2062" y="4508"/>
                  </a:lnTo>
                  <a:lnTo>
                    <a:pt x="1953" y="4542"/>
                  </a:lnTo>
                  <a:lnTo>
                    <a:pt x="1856" y="4592"/>
                  </a:lnTo>
                  <a:lnTo>
                    <a:pt x="1774" y="4660"/>
                  </a:lnTo>
                  <a:lnTo>
                    <a:pt x="1723" y="4721"/>
                  </a:lnTo>
                  <a:lnTo>
                    <a:pt x="1696" y="4766"/>
                  </a:lnTo>
                  <a:lnTo>
                    <a:pt x="1673" y="4815"/>
                  </a:lnTo>
                  <a:lnTo>
                    <a:pt x="1655" y="4869"/>
                  </a:lnTo>
                  <a:lnTo>
                    <a:pt x="1643" y="4926"/>
                  </a:lnTo>
                  <a:lnTo>
                    <a:pt x="1637" y="4985"/>
                  </a:lnTo>
                  <a:lnTo>
                    <a:pt x="1637" y="5018"/>
                  </a:lnTo>
                  <a:lnTo>
                    <a:pt x="1638" y="5072"/>
                  </a:lnTo>
                  <a:lnTo>
                    <a:pt x="1659" y="5194"/>
                  </a:lnTo>
                  <a:lnTo>
                    <a:pt x="1696" y="5326"/>
                  </a:lnTo>
                  <a:lnTo>
                    <a:pt x="1749" y="5462"/>
                  </a:lnTo>
                  <a:lnTo>
                    <a:pt x="1782" y="5530"/>
                  </a:lnTo>
                  <a:lnTo>
                    <a:pt x="1792" y="5553"/>
                  </a:lnTo>
                  <a:lnTo>
                    <a:pt x="1801" y="5600"/>
                  </a:lnTo>
                  <a:lnTo>
                    <a:pt x="1797" y="5645"/>
                  </a:lnTo>
                  <a:lnTo>
                    <a:pt x="1784" y="5688"/>
                  </a:lnTo>
                  <a:lnTo>
                    <a:pt x="1761" y="5727"/>
                  </a:lnTo>
                  <a:lnTo>
                    <a:pt x="1729" y="5758"/>
                  </a:lnTo>
                  <a:lnTo>
                    <a:pt x="1690" y="5781"/>
                  </a:lnTo>
                  <a:lnTo>
                    <a:pt x="1643" y="5793"/>
                  </a:lnTo>
                  <a:lnTo>
                    <a:pt x="1618" y="5794"/>
                  </a:lnTo>
                  <a:lnTo>
                    <a:pt x="0" y="5794"/>
                  </a:lnTo>
                  <a:lnTo>
                    <a:pt x="0" y="4176"/>
                  </a:lnTo>
                  <a:lnTo>
                    <a:pt x="1" y="4151"/>
                  </a:lnTo>
                  <a:lnTo>
                    <a:pt x="14" y="4105"/>
                  </a:lnTo>
                  <a:lnTo>
                    <a:pt x="37" y="4065"/>
                  </a:lnTo>
                  <a:lnTo>
                    <a:pt x="68" y="4034"/>
                  </a:lnTo>
                  <a:lnTo>
                    <a:pt x="106" y="4011"/>
                  </a:lnTo>
                  <a:lnTo>
                    <a:pt x="149" y="3996"/>
                  </a:lnTo>
                  <a:lnTo>
                    <a:pt x="195" y="3994"/>
                  </a:lnTo>
                  <a:lnTo>
                    <a:pt x="242" y="4003"/>
                  </a:lnTo>
                  <a:lnTo>
                    <a:pt x="265" y="4013"/>
                  </a:lnTo>
                  <a:lnTo>
                    <a:pt x="333" y="4044"/>
                  </a:lnTo>
                  <a:lnTo>
                    <a:pt x="469" y="4097"/>
                  </a:lnTo>
                  <a:lnTo>
                    <a:pt x="601" y="4136"/>
                  </a:lnTo>
                  <a:lnTo>
                    <a:pt x="723" y="4156"/>
                  </a:lnTo>
                  <a:lnTo>
                    <a:pt x="777" y="4158"/>
                  </a:lnTo>
                  <a:lnTo>
                    <a:pt x="808" y="4157"/>
                  </a:lnTo>
                  <a:lnTo>
                    <a:pt x="869" y="4152"/>
                  </a:lnTo>
                  <a:lnTo>
                    <a:pt x="926" y="4139"/>
                  </a:lnTo>
                  <a:lnTo>
                    <a:pt x="979" y="4122"/>
                  </a:lnTo>
                  <a:lnTo>
                    <a:pt x="1029" y="4099"/>
                  </a:lnTo>
                  <a:lnTo>
                    <a:pt x="1074" y="4070"/>
                  </a:lnTo>
                  <a:lnTo>
                    <a:pt x="1135" y="4021"/>
                  </a:lnTo>
                  <a:lnTo>
                    <a:pt x="1201" y="3938"/>
                  </a:lnTo>
                  <a:lnTo>
                    <a:pt x="1252" y="3842"/>
                  </a:lnTo>
                  <a:lnTo>
                    <a:pt x="1287" y="3733"/>
                  </a:lnTo>
                  <a:lnTo>
                    <a:pt x="1303" y="3614"/>
                  </a:lnTo>
                  <a:lnTo>
                    <a:pt x="1305" y="3552"/>
                  </a:lnTo>
                  <a:lnTo>
                    <a:pt x="1303" y="3489"/>
                  </a:lnTo>
                  <a:lnTo>
                    <a:pt x="1287" y="3372"/>
                  </a:lnTo>
                  <a:lnTo>
                    <a:pt x="1252" y="3263"/>
                  </a:lnTo>
                  <a:lnTo>
                    <a:pt x="1201" y="3167"/>
                  </a:lnTo>
                  <a:lnTo>
                    <a:pt x="1135" y="3084"/>
                  </a:lnTo>
                  <a:lnTo>
                    <a:pt x="1074" y="3033"/>
                  </a:lnTo>
                  <a:lnTo>
                    <a:pt x="1029" y="3006"/>
                  </a:lnTo>
                  <a:lnTo>
                    <a:pt x="979" y="2983"/>
                  </a:lnTo>
                  <a:lnTo>
                    <a:pt x="926" y="2965"/>
                  </a:lnTo>
                  <a:lnTo>
                    <a:pt x="869" y="2953"/>
                  </a:lnTo>
                  <a:lnTo>
                    <a:pt x="808" y="2946"/>
                  </a:lnTo>
                  <a:lnTo>
                    <a:pt x="777" y="2946"/>
                  </a:lnTo>
                  <a:close/>
                </a:path>
              </a:pathLst>
            </a:custGeom>
            <a:solidFill>
              <a:srgbClr val="F17C3F"/>
            </a:solidFill>
            <a:ln w="5715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436"/>
            <p:cNvSpPr>
              <a:spLocks noChangeArrowheads="1"/>
            </p:cNvSpPr>
            <p:nvPr/>
          </p:nvSpPr>
          <p:spPr bwMode="auto">
            <a:xfrm>
              <a:off x="3335868" y="2510550"/>
              <a:ext cx="652512" cy="645374"/>
            </a:xfrm>
            <a:prstGeom prst="rect">
              <a:avLst/>
            </a:prstGeom>
            <a:extLst/>
          </p:spPr>
          <p:txBody>
            <a:bodyPr vert="horz" wrap="square" lIns="91440" tIns="45720" rIns="91440" bIns="45720" rtlCol="0">
              <a:spAutoFit/>
            </a:bodyPr>
            <a:lstStyle/>
            <a:p>
              <a:pPr algn="ctr">
                <a:buFont typeface="Arial" pitchFamily="34" charset="0"/>
                <a:buNone/>
              </a:pPr>
              <a:r>
                <a:rPr lang="en-US" sz="4400" dirty="0" smtClean="0">
                  <a:solidFill>
                    <a:schemeClr val="bg1"/>
                  </a:solidFill>
                  <a:latin typeface="FontAwesome" pitchFamily="2" charset="0"/>
                </a:rPr>
                <a:t></a:t>
              </a:r>
              <a:endParaRPr lang="en-US" sz="44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13" name="Freeform 624"/>
          <p:cNvSpPr>
            <a:spLocks/>
          </p:cNvSpPr>
          <p:nvPr/>
        </p:nvSpPr>
        <p:spPr bwMode="auto">
          <a:xfrm>
            <a:off x="3722679" y="1219201"/>
            <a:ext cx="2034844" cy="1843200"/>
          </a:xfrm>
          <a:custGeom>
            <a:avLst/>
            <a:gdLst>
              <a:gd name="T0" fmla="*/ 5326 w 5794"/>
              <a:gd name="T1" fmla="*/ 2783 h 5794"/>
              <a:gd name="T2" fmla="*/ 5598 w 5794"/>
              <a:gd name="T3" fmla="*/ 2674 h 5794"/>
              <a:gd name="T4" fmla="*/ 5758 w 5794"/>
              <a:gd name="T5" fmla="*/ 2748 h 5794"/>
              <a:gd name="T6" fmla="*/ 5794 w 5794"/>
              <a:gd name="T7" fmla="*/ 4489 h 5794"/>
              <a:gd name="T8" fmla="*/ 4065 w 5794"/>
              <a:gd name="T9" fmla="*/ 4525 h 5794"/>
              <a:gd name="T10" fmla="*/ 3994 w 5794"/>
              <a:gd name="T11" fmla="*/ 4683 h 5794"/>
              <a:gd name="T12" fmla="*/ 4097 w 5794"/>
              <a:gd name="T13" fmla="*/ 4957 h 5794"/>
              <a:gd name="T14" fmla="*/ 4157 w 5794"/>
              <a:gd name="T15" fmla="*/ 5298 h 5794"/>
              <a:gd name="T16" fmla="*/ 4099 w 5794"/>
              <a:gd name="T17" fmla="*/ 5517 h 5794"/>
              <a:gd name="T18" fmla="*/ 3841 w 5794"/>
              <a:gd name="T19" fmla="*/ 5741 h 5794"/>
              <a:gd name="T20" fmla="*/ 3489 w 5794"/>
              <a:gd name="T21" fmla="*/ 5793 h 5794"/>
              <a:gd name="T22" fmla="*/ 3084 w 5794"/>
              <a:gd name="T23" fmla="*/ 5623 h 5794"/>
              <a:gd name="T24" fmla="*/ 2964 w 5794"/>
              <a:gd name="T25" fmla="*/ 5414 h 5794"/>
              <a:gd name="T26" fmla="*/ 2948 w 5794"/>
              <a:gd name="T27" fmla="*/ 5211 h 5794"/>
              <a:gd name="T28" fmla="*/ 3099 w 5794"/>
              <a:gd name="T29" fmla="*/ 4753 h 5794"/>
              <a:gd name="T30" fmla="*/ 3103 w 5794"/>
              <a:gd name="T31" fmla="*/ 4595 h 5794"/>
              <a:gd name="T32" fmla="*/ 2961 w 5794"/>
              <a:gd name="T33" fmla="*/ 4490 h 5794"/>
              <a:gd name="T34" fmla="*/ 1305 w 5794"/>
              <a:gd name="T35" fmla="*/ 4489 h 5794"/>
              <a:gd name="T36" fmla="*/ 1268 w 5794"/>
              <a:gd name="T37" fmla="*/ 2748 h 5794"/>
              <a:gd name="T38" fmla="*/ 1110 w 5794"/>
              <a:gd name="T39" fmla="*/ 2674 h 5794"/>
              <a:gd name="T40" fmla="*/ 836 w 5794"/>
              <a:gd name="T41" fmla="*/ 2783 h 5794"/>
              <a:gd name="T42" fmla="*/ 497 w 5794"/>
              <a:gd name="T43" fmla="*/ 2848 h 5794"/>
              <a:gd name="T44" fmla="*/ 276 w 5794"/>
              <a:gd name="T45" fmla="*/ 2788 h 5794"/>
              <a:gd name="T46" fmla="*/ 53 w 5794"/>
              <a:gd name="T47" fmla="*/ 2532 h 5794"/>
              <a:gd name="T48" fmla="*/ 2 w 5794"/>
              <a:gd name="T49" fmla="*/ 2180 h 5794"/>
              <a:gd name="T50" fmla="*/ 170 w 5794"/>
              <a:gd name="T51" fmla="*/ 1773 h 5794"/>
              <a:gd name="T52" fmla="*/ 379 w 5794"/>
              <a:gd name="T53" fmla="*/ 1656 h 5794"/>
              <a:gd name="T54" fmla="*/ 582 w 5794"/>
              <a:gd name="T55" fmla="*/ 1639 h 5794"/>
              <a:gd name="T56" fmla="*/ 1040 w 5794"/>
              <a:gd name="T57" fmla="*/ 1781 h 5794"/>
              <a:gd name="T58" fmla="*/ 1199 w 5794"/>
              <a:gd name="T59" fmla="*/ 1784 h 5794"/>
              <a:gd name="T60" fmla="*/ 1304 w 5794"/>
              <a:gd name="T61" fmla="*/ 1644 h 5794"/>
              <a:gd name="T62" fmla="*/ 1305 w 5794"/>
              <a:gd name="T63" fmla="*/ 0 h 5794"/>
              <a:gd name="T64" fmla="*/ 3046 w 5794"/>
              <a:gd name="T65" fmla="*/ 37 h 5794"/>
              <a:gd name="T66" fmla="*/ 3120 w 5794"/>
              <a:gd name="T67" fmla="*/ 196 h 5794"/>
              <a:gd name="T68" fmla="*/ 3011 w 5794"/>
              <a:gd name="T69" fmla="*/ 468 h 5794"/>
              <a:gd name="T70" fmla="*/ 2946 w 5794"/>
              <a:gd name="T71" fmla="*/ 809 h 5794"/>
              <a:gd name="T72" fmla="*/ 3006 w 5794"/>
              <a:gd name="T73" fmla="*/ 1028 h 5794"/>
              <a:gd name="T74" fmla="*/ 3263 w 5794"/>
              <a:gd name="T75" fmla="*/ 1252 h 5794"/>
              <a:gd name="T76" fmla="*/ 3614 w 5794"/>
              <a:gd name="T77" fmla="*/ 1303 h 5794"/>
              <a:gd name="T78" fmla="*/ 4020 w 5794"/>
              <a:gd name="T79" fmla="*/ 1134 h 5794"/>
              <a:gd name="T80" fmla="*/ 4139 w 5794"/>
              <a:gd name="T81" fmla="*/ 926 h 5794"/>
              <a:gd name="T82" fmla="*/ 4156 w 5794"/>
              <a:gd name="T83" fmla="*/ 722 h 5794"/>
              <a:gd name="T84" fmla="*/ 4012 w 5794"/>
              <a:gd name="T85" fmla="*/ 265 h 5794"/>
              <a:gd name="T86" fmla="*/ 4009 w 5794"/>
              <a:gd name="T87" fmla="*/ 107 h 5794"/>
              <a:gd name="T88" fmla="*/ 4150 w 5794"/>
              <a:gd name="T89" fmla="*/ 2 h 5794"/>
              <a:gd name="T90" fmla="*/ 5793 w 5794"/>
              <a:gd name="T91" fmla="*/ 1644 h 5794"/>
              <a:gd name="T92" fmla="*/ 5688 w 5794"/>
              <a:gd name="T93" fmla="*/ 1784 h 5794"/>
              <a:gd name="T94" fmla="*/ 5529 w 5794"/>
              <a:gd name="T95" fmla="*/ 1781 h 5794"/>
              <a:gd name="T96" fmla="*/ 5072 w 5794"/>
              <a:gd name="T97" fmla="*/ 1639 h 5794"/>
              <a:gd name="T98" fmla="*/ 4868 w 5794"/>
              <a:gd name="T99" fmla="*/ 1656 h 5794"/>
              <a:gd name="T100" fmla="*/ 4660 w 5794"/>
              <a:gd name="T101" fmla="*/ 1773 h 5794"/>
              <a:gd name="T102" fmla="*/ 4490 w 5794"/>
              <a:gd name="T103" fmla="*/ 2180 h 5794"/>
              <a:gd name="T104" fmla="*/ 4542 w 5794"/>
              <a:gd name="T105" fmla="*/ 2532 h 5794"/>
              <a:gd name="T106" fmla="*/ 4766 w 5794"/>
              <a:gd name="T107" fmla="*/ 2788 h 5794"/>
              <a:gd name="T108" fmla="*/ 4985 w 5794"/>
              <a:gd name="T109" fmla="*/ 2848 h 5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94" h="5794">
                <a:moveTo>
                  <a:pt x="5018" y="2848"/>
                </a:moveTo>
                <a:lnTo>
                  <a:pt x="5072" y="2845"/>
                </a:lnTo>
                <a:lnTo>
                  <a:pt x="5194" y="2823"/>
                </a:lnTo>
                <a:lnTo>
                  <a:pt x="5326" y="2783"/>
                </a:lnTo>
                <a:lnTo>
                  <a:pt x="5462" y="2727"/>
                </a:lnTo>
                <a:lnTo>
                  <a:pt x="5528" y="2694"/>
                </a:lnTo>
                <a:lnTo>
                  <a:pt x="5552" y="2683"/>
                </a:lnTo>
                <a:lnTo>
                  <a:pt x="5598" y="2674"/>
                </a:lnTo>
                <a:lnTo>
                  <a:pt x="5644" y="2677"/>
                </a:lnTo>
                <a:lnTo>
                  <a:pt x="5688" y="2691"/>
                </a:lnTo>
                <a:lnTo>
                  <a:pt x="5725" y="2714"/>
                </a:lnTo>
                <a:lnTo>
                  <a:pt x="5758" y="2748"/>
                </a:lnTo>
                <a:lnTo>
                  <a:pt x="5780" y="2787"/>
                </a:lnTo>
                <a:lnTo>
                  <a:pt x="5793" y="2834"/>
                </a:lnTo>
                <a:lnTo>
                  <a:pt x="5794" y="2858"/>
                </a:lnTo>
                <a:lnTo>
                  <a:pt x="5794" y="4489"/>
                </a:lnTo>
                <a:lnTo>
                  <a:pt x="4175" y="4489"/>
                </a:lnTo>
                <a:lnTo>
                  <a:pt x="4150" y="4490"/>
                </a:lnTo>
                <a:lnTo>
                  <a:pt x="4105" y="4502"/>
                </a:lnTo>
                <a:lnTo>
                  <a:pt x="4065" y="4525"/>
                </a:lnTo>
                <a:lnTo>
                  <a:pt x="4034" y="4556"/>
                </a:lnTo>
                <a:lnTo>
                  <a:pt x="4009" y="4595"/>
                </a:lnTo>
                <a:lnTo>
                  <a:pt x="3996" y="4638"/>
                </a:lnTo>
                <a:lnTo>
                  <a:pt x="3994" y="4683"/>
                </a:lnTo>
                <a:lnTo>
                  <a:pt x="4003" y="4731"/>
                </a:lnTo>
                <a:lnTo>
                  <a:pt x="4012" y="4753"/>
                </a:lnTo>
                <a:lnTo>
                  <a:pt x="4044" y="4821"/>
                </a:lnTo>
                <a:lnTo>
                  <a:pt x="4097" y="4957"/>
                </a:lnTo>
                <a:lnTo>
                  <a:pt x="4135" y="5089"/>
                </a:lnTo>
                <a:lnTo>
                  <a:pt x="4156" y="5211"/>
                </a:lnTo>
                <a:lnTo>
                  <a:pt x="4158" y="5265"/>
                </a:lnTo>
                <a:lnTo>
                  <a:pt x="4157" y="5298"/>
                </a:lnTo>
                <a:lnTo>
                  <a:pt x="4150" y="5359"/>
                </a:lnTo>
                <a:lnTo>
                  <a:pt x="4139" y="5414"/>
                </a:lnTo>
                <a:lnTo>
                  <a:pt x="4121" y="5467"/>
                </a:lnTo>
                <a:lnTo>
                  <a:pt x="4099" y="5517"/>
                </a:lnTo>
                <a:lnTo>
                  <a:pt x="4070" y="5562"/>
                </a:lnTo>
                <a:lnTo>
                  <a:pt x="4020" y="5623"/>
                </a:lnTo>
                <a:lnTo>
                  <a:pt x="3938" y="5690"/>
                </a:lnTo>
                <a:lnTo>
                  <a:pt x="3841" y="5741"/>
                </a:lnTo>
                <a:lnTo>
                  <a:pt x="3732" y="5775"/>
                </a:lnTo>
                <a:lnTo>
                  <a:pt x="3614" y="5793"/>
                </a:lnTo>
                <a:lnTo>
                  <a:pt x="3552" y="5794"/>
                </a:lnTo>
                <a:lnTo>
                  <a:pt x="3489" y="5793"/>
                </a:lnTo>
                <a:lnTo>
                  <a:pt x="3371" y="5775"/>
                </a:lnTo>
                <a:lnTo>
                  <a:pt x="3263" y="5741"/>
                </a:lnTo>
                <a:lnTo>
                  <a:pt x="3165" y="5690"/>
                </a:lnTo>
                <a:lnTo>
                  <a:pt x="3084" y="5623"/>
                </a:lnTo>
                <a:lnTo>
                  <a:pt x="3033" y="5562"/>
                </a:lnTo>
                <a:lnTo>
                  <a:pt x="3006" y="5517"/>
                </a:lnTo>
                <a:lnTo>
                  <a:pt x="2983" y="5467"/>
                </a:lnTo>
                <a:lnTo>
                  <a:pt x="2964" y="5414"/>
                </a:lnTo>
                <a:lnTo>
                  <a:pt x="2953" y="5359"/>
                </a:lnTo>
                <a:lnTo>
                  <a:pt x="2946" y="5298"/>
                </a:lnTo>
                <a:lnTo>
                  <a:pt x="2946" y="5265"/>
                </a:lnTo>
                <a:lnTo>
                  <a:pt x="2948" y="5211"/>
                </a:lnTo>
                <a:lnTo>
                  <a:pt x="2970" y="5089"/>
                </a:lnTo>
                <a:lnTo>
                  <a:pt x="3011" y="4957"/>
                </a:lnTo>
                <a:lnTo>
                  <a:pt x="3067" y="4821"/>
                </a:lnTo>
                <a:lnTo>
                  <a:pt x="3099" y="4753"/>
                </a:lnTo>
                <a:lnTo>
                  <a:pt x="3110" y="4731"/>
                </a:lnTo>
                <a:lnTo>
                  <a:pt x="3120" y="4685"/>
                </a:lnTo>
                <a:lnTo>
                  <a:pt x="3117" y="4639"/>
                </a:lnTo>
                <a:lnTo>
                  <a:pt x="3103" y="4595"/>
                </a:lnTo>
                <a:lnTo>
                  <a:pt x="3079" y="4558"/>
                </a:lnTo>
                <a:lnTo>
                  <a:pt x="3046" y="4525"/>
                </a:lnTo>
                <a:lnTo>
                  <a:pt x="3006" y="4503"/>
                </a:lnTo>
                <a:lnTo>
                  <a:pt x="2961" y="4490"/>
                </a:lnTo>
                <a:lnTo>
                  <a:pt x="2935" y="4489"/>
                </a:lnTo>
                <a:lnTo>
                  <a:pt x="1305" y="4489"/>
                </a:lnTo>
                <a:lnTo>
                  <a:pt x="1305" y="4489"/>
                </a:lnTo>
                <a:lnTo>
                  <a:pt x="1305" y="4489"/>
                </a:lnTo>
                <a:lnTo>
                  <a:pt x="1305" y="2858"/>
                </a:lnTo>
                <a:lnTo>
                  <a:pt x="1304" y="2834"/>
                </a:lnTo>
                <a:lnTo>
                  <a:pt x="1291" y="2787"/>
                </a:lnTo>
                <a:lnTo>
                  <a:pt x="1268" y="2748"/>
                </a:lnTo>
                <a:lnTo>
                  <a:pt x="1237" y="2714"/>
                </a:lnTo>
                <a:lnTo>
                  <a:pt x="1198" y="2691"/>
                </a:lnTo>
                <a:lnTo>
                  <a:pt x="1155" y="2677"/>
                </a:lnTo>
                <a:lnTo>
                  <a:pt x="1110" y="2674"/>
                </a:lnTo>
                <a:lnTo>
                  <a:pt x="1063" y="2683"/>
                </a:lnTo>
                <a:lnTo>
                  <a:pt x="1040" y="2694"/>
                </a:lnTo>
                <a:lnTo>
                  <a:pt x="972" y="2727"/>
                </a:lnTo>
                <a:lnTo>
                  <a:pt x="836" y="2783"/>
                </a:lnTo>
                <a:lnTo>
                  <a:pt x="705" y="2823"/>
                </a:lnTo>
                <a:lnTo>
                  <a:pt x="582" y="2845"/>
                </a:lnTo>
                <a:lnTo>
                  <a:pt x="528" y="2848"/>
                </a:lnTo>
                <a:lnTo>
                  <a:pt x="497" y="2848"/>
                </a:lnTo>
                <a:lnTo>
                  <a:pt x="436" y="2841"/>
                </a:lnTo>
                <a:lnTo>
                  <a:pt x="379" y="2829"/>
                </a:lnTo>
                <a:lnTo>
                  <a:pt x="326" y="2812"/>
                </a:lnTo>
                <a:lnTo>
                  <a:pt x="276" y="2788"/>
                </a:lnTo>
                <a:lnTo>
                  <a:pt x="231" y="2760"/>
                </a:lnTo>
                <a:lnTo>
                  <a:pt x="170" y="2711"/>
                </a:lnTo>
                <a:lnTo>
                  <a:pt x="104" y="2628"/>
                </a:lnTo>
                <a:lnTo>
                  <a:pt x="53" y="2532"/>
                </a:lnTo>
                <a:lnTo>
                  <a:pt x="18" y="2423"/>
                </a:lnTo>
                <a:lnTo>
                  <a:pt x="2" y="2305"/>
                </a:lnTo>
                <a:lnTo>
                  <a:pt x="0" y="2243"/>
                </a:lnTo>
                <a:lnTo>
                  <a:pt x="2" y="2180"/>
                </a:lnTo>
                <a:lnTo>
                  <a:pt x="18" y="2061"/>
                </a:lnTo>
                <a:lnTo>
                  <a:pt x="53" y="1952"/>
                </a:lnTo>
                <a:lnTo>
                  <a:pt x="104" y="1856"/>
                </a:lnTo>
                <a:lnTo>
                  <a:pt x="170" y="1773"/>
                </a:lnTo>
                <a:lnTo>
                  <a:pt x="231" y="1724"/>
                </a:lnTo>
                <a:lnTo>
                  <a:pt x="276" y="1696"/>
                </a:lnTo>
                <a:lnTo>
                  <a:pt x="326" y="1672"/>
                </a:lnTo>
                <a:lnTo>
                  <a:pt x="379" y="1656"/>
                </a:lnTo>
                <a:lnTo>
                  <a:pt x="436" y="1643"/>
                </a:lnTo>
                <a:lnTo>
                  <a:pt x="497" y="1637"/>
                </a:lnTo>
                <a:lnTo>
                  <a:pt x="528" y="1636"/>
                </a:lnTo>
                <a:lnTo>
                  <a:pt x="582" y="1639"/>
                </a:lnTo>
                <a:lnTo>
                  <a:pt x="705" y="1658"/>
                </a:lnTo>
                <a:lnTo>
                  <a:pt x="838" y="1697"/>
                </a:lnTo>
                <a:lnTo>
                  <a:pt x="972" y="1750"/>
                </a:lnTo>
                <a:lnTo>
                  <a:pt x="1040" y="1781"/>
                </a:lnTo>
                <a:lnTo>
                  <a:pt x="1063" y="1792"/>
                </a:lnTo>
                <a:lnTo>
                  <a:pt x="1110" y="1801"/>
                </a:lnTo>
                <a:lnTo>
                  <a:pt x="1156" y="1798"/>
                </a:lnTo>
                <a:lnTo>
                  <a:pt x="1199" y="1784"/>
                </a:lnTo>
                <a:lnTo>
                  <a:pt x="1237" y="1760"/>
                </a:lnTo>
                <a:lnTo>
                  <a:pt x="1269" y="1728"/>
                </a:lnTo>
                <a:lnTo>
                  <a:pt x="1291" y="1689"/>
                </a:lnTo>
                <a:lnTo>
                  <a:pt x="1304" y="1644"/>
                </a:lnTo>
                <a:lnTo>
                  <a:pt x="1305" y="1618"/>
                </a:lnTo>
                <a:lnTo>
                  <a:pt x="1305" y="0"/>
                </a:lnTo>
                <a:lnTo>
                  <a:pt x="1305" y="310"/>
                </a:lnTo>
                <a:lnTo>
                  <a:pt x="1305" y="0"/>
                </a:lnTo>
                <a:lnTo>
                  <a:pt x="2935" y="0"/>
                </a:lnTo>
                <a:lnTo>
                  <a:pt x="2961" y="2"/>
                </a:lnTo>
                <a:lnTo>
                  <a:pt x="3006" y="13"/>
                </a:lnTo>
                <a:lnTo>
                  <a:pt x="3046" y="37"/>
                </a:lnTo>
                <a:lnTo>
                  <a:pt x="3079" y="69"/>
                </a:lnTo>
                <a:lnTo>
                  <a:pt x="3103" y="107"/>
                </a:lnTo>
                <a:lnTo>
                  <a:pt x="3117" y="149"/>
                </a:lnTo>
                <a:lnTo>
                  <a:pt x="3120" y="196"/>
                </a:lnTo>
                <a:lnTo>
                  <a:pt x="3110" y="243"/>
                </a:lnTo>
                <a:lnTo>
                  <a:pt x="3099" y="265"/>
                </a:lnTo>
                <a:lnTo>
                  <a:pt x="3067" y="332"/>
                </a:lnTo>
                <a:lnTo>
                  <a:pt x="3011" y="468"/>
                </a:lnTo>
                <a:lnTo>
                  <a:pt x="2970" y="600"/>
                </a:lnTo>
                <a:lnTo>
                  <a:pt x="2948" y="722"/>
                </a:lnTo>
                <a:lnTo>
                  <a:pt x="2946" y="777"/>
                </a:lnTo>
                <a:lnTo>
                  <a:pt x="2946" y="809"/>
                </a:lnTo>
                <a:lnTo>
                  <a:pt x="2953" y="869"/>
                </a:lnTo>
                <a:lnTo>
                  <a:pt x="2964" y="926"/>
                </a:lnTo>
                <a:lnTo>
                  <a:pt x="2983" y="979"/>
                </a:lnTo>
                <a:lnTo>
                  <a:pt x="3006" y="1028"/>
                </a:lnTo>
                <a:lnTo>
                  <a:pt x="3033" y="1074"/>
                </a:lnTo>
                <a:lnTo>
                  <a:pt x="3084" y="1134"/>
                </a:lnTo>
                <a:lnTo>
                  <a:pt x="3165" y="1202"/>
                </a:lnTo>
                <a:lnTo>
                  <a:pt x="3263" y="1252"/>
                </a:lnTo>
                <a:lnTo>
                  <a:pt x="3371" y="1286"/>
                </a:lnTo>
                <a:lnTo>
                  <a:pt x="3489" y="1303"/>
                </a:lnTo>
                <a:lnTo>
                  <a:pt x="3552" y="1304"/>
                </a:lnTo>
                <a:lnTo>
                  <a:pt x="3614" y="1303"/>
                </a:lnTo>
                <a:lnTo>
                  <a:pt x="3732" y="1286"/>
                </a:lnTo>
                <a:lnTo>
                  <a:pt x="3841" y="1252"/>
                </a:lnTo>
                <a:lnTo>
                  <a:pt x="3938" y="1202"/>
                </a:lnTo>
                <a:lnTo>
                  <a:pt x="4020" y="1134"/>
                </a:lnTo>
                <a:lnTo>
                  <a:pt x="4070" y="1074"/>
                </a:lnTo>
                <a:lnTo>
                  <a:pt x="4099" y="1028"/>
                </a:lnTo>
                <a:lnTo>
                  <a:pt x="4121" y="979"/>
                </a:lnTo>
                <a:lnTo>
                  <a:pt x="4139" y="926"/>
                </a:lnTo>
                <a:lnTo>
                  <a:pt x="4150" y="869"/>
                </a:lnTo>
                <a:lnTo>
                  <a:pt x="4157" y="809"/>
                </a:lnTo>
                <a:lnTo>
                  <a:pt x="4158" y="777"/>
                </a:lnTo>
                <a:lnTo>
                  <a:pt x="4156" y="722"/>
                </a:lnTo>
                <a:lnTo>
                  <a:pt x="4135" y="600"/>
                </a:lnTo>
                <a:lnTo>
                  <a:pt x="4097" y="468"/>
                </a:lnTo>
                <a:lnTo>
                  <a:pt x="4044" y="332"/>
                </a:lnTo>
                <a:lnTo>
                  <a:pt x="4012" y="265"/>
                </a:lnTo>
                <a:lnTo>
                  <a:pt x="4003" y="241"/>
                </a:lnTo>
                <a:lnTo>
                  <a:pt x="3994" y="195"/>
                </a:lnTo>
                <a:lnTo>
                  <a:pt x="3996" y="149"/>
                </a:lnTo>
                <a:lnTo>
                  <a:pt x="4009" y="107"/>
                </a:lnTo>
                <a:lnTo>
                  <a:pt x="4034" y="68"/>
                </a:lnTo>
                <a:lnTo>
                  <a:pt x="4065" y="37"/>
                </a:lnTo>
                <a:lnTo>
                  <a:pt x="4105" y="13"/>
                </a:lnTo>
                <a:lnTo>
                  <a:pt x="4150" y="2"/>
                </a:lnTo>
                <a:lnTo>
                  <a:pt x="4175" y="0"/>
                </a:lnTo>
                <a:lnTo>
                  <a:pt x="5794" y="0"/>
                </a:lnTo>
                <a:lnTo>
                  <a:pt x="5794" y="1618"/>
                </a:lnTo>
                <a:lnTo>
                  <a:pt x="5793" y="1644"/>
                </a:lnTo>
                <a:lnTo>
                  <a:pt x="5780" y="1689"/>
                </a:lnTo>
                <a:lnTo>
                  <a:pt x="5758" y="1728"/>
                </a:lnTo>
                <a:lnTo>
                  <a:pt x="5725" y="1760"/>
                </a:lnTo>
                <a:lnTo>
                  <a:pt x="5688" y="1784"/>
                </a:lnTo>
                <a:lnTo>
                  <a:pt x="5645" y="1798"/>
                </a:lnTo>
                <a:lnTo>
                  <a:pt x="5599" y="1801"/>
                </a:lnTo>
                <a:lnTo>
                  <a:pt x="5552" y="1792"/>
                </a:lnTo>
                <a:lnTo>
                  <a:pt x="5529" y="1781"/>
                </a:lnTo>
                <a:lnTo>
                  <a:pt x="5462" y="1750"/>
                </a:lnTo>
                <a:lnTo>
                  <a:pt x="5326" y="1697"/>
                </a:lnTo>
                <a:lnTo>
                  <a:pt x="5194" y="1658"/>
                </a:lnTo>
                <a:lnTo>
                  <a:pt x="5072" y="1639"/>
                </a:lnTo>
                <a:lnTo>
                  <a:pt x="5018" y="1636"/>
                </a:lnTo>
                <a:lnTo>
                  <a:pt x="4985" y="1637"/>
                </a:lnTo>
                <a:lnTo>
                  <a:pt x="4924" y="1643"/>
                </a:lnTo>
                <a:lnTo>
                  <a:pt x="4868" y="1656"/>
                </a:lnTo>
                <a:lnTo>
                  <a:pt x="4815" y="1672"/>
                </a:lnTo>
                <a:lnTo>
                  <a:pt x="4766" y="1696"/>
                </a:lnTo>
                <a:lnTo>
                  <a:pt x="4721" y="1724"/>
                </a:lnTo>
                <a:lnTo>
                  <a:pt x="4660" y="1773"/>
                </a:lnTo>
                <a:lnTo>
                  <a:pt x="4592" y="1856"/>
                </a:lnTo>
                <a:lnTo>
                  <a:pt x="4542" y="1952"/>
                </a:lnTo>
                <a:lnTo>
                  <a:pt x="4508" y="2061"/>
                </a:lnTo>
                <a:lnTo>
                  <a:pt x="4490" y="2180"/>
                </a:lnTo>
                <a:lnTo>
                  <a:pt x="4489" y="2243"/>
                </a:lnTo>
                <a:lnTo>
                  <a:pt x="4490" y="2305"/>
                </a:lnTo>
                <a:lnTo>
                  <a:pt x="4508" y="2423"/>
                </a:lnTo>
                <a:lnTo>
                  <a:pt x="4542" y="2532"/>
                </a:lnTo>
                <a:lnTo>
                  <a:pt x="4592" y="2628"/>
                </a:lnTo>
                <a:lnTo>
                  <a:pt x="4660" y="2711"/>
                </a:lnTo>
                <a:lnTo>
                  <a:pt x="4721" y="2760"/>
                </a:lnTo>
                <a:lnTo>
                  <a:pt x="4766" y="2788"/>
                </a:lnTo>
                <a:lnTo>
                  <a:pt x="4815" y="2812"/>
                </a:lnTo>
                <a:lnTo>
                  <a:pt x="4868" y="2829"/>
                </a:lnTo>
                <a:lnTo>
                  <a:pt x="4924" y="2841"/>
                </a:lnTo>
                <a:lnTo>
                  <a:pt x="4985" y="2848"/>
                </a:lnTo>
                <a:lnTo>
                  <a:pt x="5018" y="2848"/>
                </a:lnTo>
                <a:close/>
              </a:path>
            </a:pathLst>
          </a:custGeom>
          <a:solidFill>
            <a:srgbClr val="814E7E"/>
          </a:solidFill>
          <a:ln w="3492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620"/>
          <p:cNvSpPr>
            <a:spLocks/>
          </p:cNvSpPr>
          <p:nvPr/>
        </p:nvSpPr>
        <p:spPr bwMode="auto">
          <a:xfrm>
            <a:off x="4150920" y="4141834"/>
            <a:ext cx="2131692" cy="1928052"/>
          </a:xfrm>
          <a:custGeom>
            <a:avLst/>
            <a:gdLst>
              <a:gd name="T0" fmla="*/ 468 w 5794"/>
              <a:gd name="T1" fmla="*/ 2783 h 5793"/>
              <a:gd name="T2" fmla="*/ 195 w 5794"/>
              <a:gd name="T3" fmla="*/ 2674 h 5793"/>
              <a:gd name="T4" fmla="*/ 37 w 5794"/>
              <a:gd name="T5" fmla="*/ 2748 h 5793"/>
              <a:gd name="T6" fmla="*/ 0 w 5794"/>
              <a:gd name="T7" fmla="*/ 4488 h 5793"/>
              <a:gd name="T8" fmla="*/ 1728 w 5794"/>
              <a:gd name="T9" fmla="*/ 4525 h 5793"/>
              <a:gd name="T10" fmla="*/ 1801 w 5794"/>
              <a:gd name="T11" fmla="*/ 4684 h 5793"/>
              <a:gd name="T12" fmla="*/ 1697 w 5794"/>
              <a:gd name="T13" fmla="*/ 4956 h 5793"/>
              <a:gd name="T14" fmla="*/ 1636 w 5794"/>
              <a:gd name="T15" fmla="*/ 5297 h 5793"/>
              <a:gd name="T16" fmla="*/ 1696 w 5794"/>
              <a:gd name="T17" fmla="*/ 5517 h 5793"/>
              <a:gd name="T18" fmla="*/ 1952 w 5794"/>
              <a:gd name="T19" fmla="*/ 5740 h 5793"/>
              <a:gd name="T20" fmla="*/ 2304 w 5794"/>
              <a:gd name="T21" fmla="*/ 5792 h 5793"/>
              <a:gd name="T22" fmla="*/ 2711 w 5794"/>
              <a:gd name="T23" fmla="*/ 5624 h 5793"/>
              <a:gd name="T24" fmla="*/ 2828 w 5794"/>
              <a:gd name="T25" fmla="*/ 5415 h 5793"/>
              <a:gd name="T26" fmla="*/ 2845 w 5794"/>
              <a:gd name="T27" fmla="*/ 5210 h 5793"/>
              <a:gd name="T28" fmla="*/ 2694 w 5794"/>
              <a:gd name="T29" fmla="*/ 4754 h 5793"/>
              <a:gd name="T30" fmla="*/ 2691 w 5794"/>
              <a:gd name="T31" fmla="*/ 4596 h 5793"/>
              <a:gd name="T32" fmla="*/ 2834 w 5794"/>
              <a:gd name="T33" fmla="*/ 4490 h 5793"/>
              <a:gd name="T34" fmla="*/ 4489 w 5794"/>
              <a:gd name="T35" fmla="*/ 4488 h 5793"/>
              <a:gd name="T36" fmla="*/ 4525 w 5794"/>
              <a:gd name="T37" fmla="*/ 2748 h 5793"/>
              <a:gd name="T38" fmla="*/ 4685 w 5794"/>
              <a:gd name="T39" fmla="*/ 2674 h 5793"/>
              <a:gd name="T40" fmla="*/ 4957 w 5794"/>
              <a:gd name="T41" fmla="*/ 2783 h 5793"/>
              <a:gd name="T42" fmla="*/ 5298 w 5794"/>
              <a:gd name="T43" fmla="*/ 2847 h 5793"/>
              <a:gd name="T44" fmla="*/ 5517 w 5794"/>
              <a:gd name="T45" fmla="*/ 2788 h 5793"/>
              <a:gd name="T46" fmla="*/ 5741 w 5794"/>
              <a:gd name="T47" fmla="*/ 2531 h 5793"/>
              <a:gd name="T48" fmla="*/ 5791 w 5794"/>
              <a:gd name="T49" fmla="*/ 2180 h 5793"/>
              <a:gd name="T50" fmla="*/ 5623 w 5794"/>
              <a:gd name="T51" fmla="*/ 1774 h 5793"/>
              <a:gd name="T52" fmla="*/ 5414 w 5794"/>
              <a:gd name="T53" fmla="*/ 1655 h 5793"/>
              <a:gd name="T54" fmla="*/ 5211 w 5794"/>
              <a:gd name="T55" fmla="*/ 1638 h 5793"/>
              <a:gd name="T56" fmla="*/ 4753 w 5794"/>
              <a:gd name="T57" fmla="*/ 1781 h 5793"/>
              <a:gd name="T58" fmla="*/ 4595 w 5794"/>
              <a:gd name="T59" fmla="*/ 1785 h 5793"/>
              <a:gd name="T60" fmla="*/ 4490 w 5794"/>
              <a:gd name="T61" fmla="*/ 1643 h 5793"/>
              <a:gd name="T62" fmla="*/ 4489 w 5794"/>
              <a:gd name="T63" fmla="*/ 0 h 5793"/>
              <a:gd name="T64" fmla="*/ 2747 w 5794"/>
              <a:gd name="T65" fmla="*/ 36 h 5793"/>
              <a:gd name="T66" fmla="*/ 2674 w 5794"/>
              <a:gd name="T67" fmla="*/ 195 h 5793"/>
              <a:gd name="T68" fmla="*/ 2783 w 5794"/>
              <a:gd name="T69" fmla="*/ 468 h 5793"/>
              <a:gd name="T70" fmla="*/ 2847 w 5794"/>
              <a:gd name="T71" fmla="*/ 809 h 5793"/>
              <a:gd name="T72" fmla="*/ 2788 w 5794"/>
              <a:gd name="T73" fmla="*/ 1028 h 5793"/>
              <a:gd name="T74" fmla="*/ 2532 w 5794"/>
              <a:gd name="T75" fmla="*/ 1252 h 5793"/>
              <a:gd name="T76" fmla="*/ 2179 w 5794"/>
              <a:gd name="T77" fmla="*/ 1304 h 5793"/>
              <a:gd name="T78" fmla="*/ 1773 w 5794"/>
              <a:gd name="T79" fmla="*/ 1134 h 5793"/>
              <a:gd name="T80" fmla="*/ 1655 w 5794"/>
              <a:gd name="T81" fmla="*/ 925 h 5793"/>
              <a:gd name="T82" fmla="*/ 1637 w 5794"/>
              <a:gd name="T83" fmla="*/ 722 h 5793"/>
              <a:gd name="T84" fmla="*/ 1781 w 5794"/>
              <a:gd name="T85" fmla="*/ 264 h 5793"/>
              <a:gd name="T86" fmla="*/ 1784 w 5794"/>
              <a:gd name="T87" fmla="*/ 106 h 5793"/>
              <a:gd name="T88" fmla="*/ 1644 w 5794"/>
              <a:gd name="T89" fmla="*/ 1 h 5793"/>
              <a:gd name="T90" fmla="*/ 2 w 5794"/>
              <a:gd name="T91" fmla="*/ 1643 h 5793"/>
              <a:gd name="T92" fmla="*/ 107 w 5794"/>
              <a:gd name="T93" fmla="*/ 1785 h 5793"/>
              <a:gd name="T94" fmla="*/ 265 w 5794"/>
              <a:gd name="T95" fmla="*/ 1781 h 5793"/>
              <a:gd name="T96" fmla="*/ 722 w 5794"/>
              <a:gd name="T97" fmla="*/ 1638 h 5793"/>
              <a:gd name="T98" fmla="*/ 926 w 5794"/>
              <a:gd name="T99" fmla="*/ 1655 h 5793"/>
              <a:gd name="T100" fmla="*/ 1134 w 5794"/>
              <a:gd name="T101" fmla="*/ 1774 h 5793"/>
              <a:gd name="T102" fmla="*/ 1303 w 5794"/>
              <a:gd name="T103" fmla="*/ 2180 h 5793"/>
              <a:gd name="T104" fmla="*/ 1252 w 5794"/>
              <a:gd name="T105" fmla="*/ 2531 h 5793"/>
              <a:gd name="T106" fmla="*/ 1028 w 5794"/>
              <a:gd name="T107" fmla="*/ 2788 h 5793"/>
              <a:gd name="T108" fmla="*/ 808 w 5794"/>
              <a:gd name="T109" fmla="*/ 2847 h 5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94" h="5793">
                <a:moveTo>
                  <a:pt x="777" y="2847"/>
                </a:moveTo>
                <a:lnTo>
                  <a:pt x="722" y="2846"/>
                </a:lnTo>
                <a:lnTo>
                  <a:pt x="600" y="2824"/>
                </a:lnTo>
                <a:lnTo>
                  <a:pt x="468" y="2783"/>
                </a:lnTo>
                <a:lnTo>
                  <a:pt x="332" y="2727"/>
                </a:lnTo>
                <a:lnTo>
                  <a:pt x="265" y="2694"/>
                </a:lnTo>
                <a:lnTo>
                  <a:pt x="241" y="2684"/>
                </a:lnTo>
                <a:lnTo>
                  <a:pt x="195" y="2674"/>
                </a:lnTo>
                <a:lnTo>
                  <a:pt x="149" y="2676"/>
                </a:lnTo>
                <a:lnTo>
                  <a:pt x="107" y="2690"/>
                </a:lnTo>
                <a:lnTo>
                  <a:pt x="68" y="2715"/>
                </a:lnTo>
                <a:lnTo>
                  <a:pt x="37" y="2748"/>
                </a:lnTo>
                <a:lnTo>
                  <a:pt x="13" y="2788"/>
                </a:lnTo>
                <a:lnTo>
                  <a:pt x="2" y="2833"/>
                </a:lnTo>
                <a:lnTo>
                  <a:pt x="0" y="2859"/>
                </a:lnTo>
                <a:lnTo>
                  <a:pt x="0" y="4488"/>
                </a:lnTo>
                <a:lnTo>
                  <a:pt x="1618" y="4488"/>
                </a:lnTo>
                <a:lnTo>
                  <a:pt x="1644" y="4490"/>
                </a:lnTo>
                <a:lnTo>
                  <a:pt x="1689" y="4502"/>
                </a:lnTo>
                <a:lnTo>
                  <a:pt x="1728" y="4525"/>
                </a:lnTo>
                <a:lnTo>
                  <a:pt x="1760" y="4557"/>
                </a:lnTo>
                <a:lnTo>
                  <a:pt x="1784" y="4595"/>
                </a:lnTo>
                <a:lnTo>
                  <a:pt x="1798" y="4637"/>
                </a:lnTo>
                <a:lnTo>
                  <a:pt x="1801" y="4684"/>
                </a:lnTo>
                <a:lnTo>
                  <a:pt x="1792" y="4731"/>
                </a:lnTo>
                <a:lnTo>
                  <a:pt x="1781" y="4754"/>
                </a:lnTo>
                <a:lnTo>
                  <a:pt x="1750" y="4821"/>
                </a:lnTo>
                <a:lnTo>
                  <a:pt x="1697" y="4956"/>
                </a:lnTo>
                <a:lnTo>
                  <a:pt x="1658" y="5088"/>
                </a:lnTo>
                <a:lnTo>
                  <a:pt x="1637" y="5210"/>
                </a:lnTo>
                <a:lnTo>
                  <a:pt x="1636" y="5265"/>
                </a:lnTo>
                <a:lnTo>
                  <a:pt x="1636" y="5297"/>
                </a:lnTo>
                <a:lnTo>
                  <a:pt x="1642" y="5358"/>
                </a:lnTo>
                <a:lnTo>
                  <a:pt x="1655" y="5415"/>
                </a:lnTo>
                <a:lnTo>
                  <a:pt x="1672" y="5468"/>
                </a:lnTo>
                <a:lnTo>
                  <a:pt x="1696" y="5517"/>
                </a:lnTo>
                <a:lnTo>
                  <a:pt x="1723" y="5561"/>
                </a:lnTo>
                <a:lnTo>
                  <a:pt x="1773" y="5624"/>
                </a:lnTo>
                <a:lnTo>
                  <a:pt x="1856" y="5690"/>
                </a:lnTo>
                <a:lnTo>
                  <a:pt x="1952" y="5740"/>
                </a:lnTo>
                <a:lnTo>
                  <a:pt x="2061" y="5775"/>
                </a:lnTo>
                <a:lnTo>
                  <a:pt x="2179" y="5792"/>
                </a:lnTo>
                <a:lnTo>
                  <a:pt x="2241" y="5793"/>
                </a:lnTo>
                <a:lnTo>
                  <a:pt x="2304" y="5792"/>
                </a:lnTo>
                <a:lnTo>
                  <a:pt x="2423" y="5775"/>
                </a:lnTo>
                <a:lnTo>
                  <a:pt x="2532" y="5740"/>
                </a:lnTo>
                <a:lnTo>
                  <a:pt x="2628" y="5690"/>
                </a:lnTo>
                <a:lnTo>
                  <a:pt x="2711" y="5624"/>
                </a:lnTo>
                <a:lnTo>
                  <a:pt x="2760" y="5561"/>
                </a:lnTo>
                <a:lnTo>
                  <a:pt x="2788" y="5517"/>
                </a:lnTo>
                <a:lnTo>
                  <a:pt x="2812" y="5468"/>
                </a:lnTo>
                <a:lnTo>
                  <a:pt x="2828" y="5415"/>
                </a:lnTo>
                <a:lnTo>
                  <a:pt x="2841" y="5358"/>
                </a:lnTo>
                <a:lnTo>
                  <a:pt x="2847" y="5297"/>
                </a:lnTo>
                <a:lnTo>
                  <a:pt x="2848" y="5265"/>
                </a:lnTo>
                <a:lnTo>
                  <a:pt x="2845" y="5210"/>
                </a:lnTo>
                <a:lnTo>
                  <a:pt x="2823" y="5088"/>
                </a:lnTo>
                <a:lnTo>
                  <a:pt x="2783" y="4957"/>
                </a:lnTo>
                <a:lnTo>
                  <a:pt x="2727" y="4821"/>
                </a:lnTo>
                <a:lnTo>
                  <a:pt x="2694" y="4754"/>
                </a:lnTo>
                <a:lnTo>
                  <a:pt x="2683" y="4731"/>
                </a:lnTo>
                <a:lnTo>
                  <a:pt x="2674" y="4684"/>
                </a:lnTo>
                <a:lnTo>
                  <a:pt x="2677" y="4639"/>
                </a:lnTo>
                <a:lnTo>
                  <a:pt x="2691" y="4596"/>
                </a:lnTo>
                <a:lnTo>
                  <a:pt x="2714" y="4557"/>
                </a:lnTo>
                <a:lnTo>
                  <a:pt x="2747" y="4526"/>
                </a:lnTo>
                <a:lnTo>
                  <a:pt x="2787" y="4502"/>
                </a:lnTo>
                <a:lnTo>
                  <a:pt x="2834" y="4490"/>
                </a:lnTo>
                <a:lnTo>
                  <a:pt x="2858" y="4488"/>
                </a:lnTo>
                <a:lnTo>
                  <a:pt x="4489" y="4488"/>
                </a:lnTo>
                <a:lnTo>
                  <a:pt x="4489" y="4488"/>
                </a:lnTo>
                <a:lnTo>
                  <a:pt x="4489" y="4488"/>
                </a:lnTo>
                <a:lnTo>
                  <a:pt x="4489" y="2859"/>
                </a:lnTo>
                <a:lnTo>
                  <a:pt x="4490" y="2833"/>
                </a:lnTo>
                <a:lnTo>
                  <a:pt x="4502" y="2788"/>
                </a:lnTo>
                <a:lnTo>
                  <a:pt x="4525" y="2748"/>
                </a:lnTo>
                <a:lnTo>
                  <a:pt x="4557" y="2715"/>
                </a:lnTo>
                <a:lnTo>
                  <a:pt x="4595" y="2690"/>
                </a:lnTo>
                <a:lnTo>
                  <a:pt x="4638" y="2676"/>
                </a:lnTo>
                <a:lnTo>
                  <a:pt x="4685" y="2674"/>
                </a:lnTo>
                <a:lnTo>
                  <a:pt x="4731" y="2684"/>
                </a:lnTo>
                <a:lnTo>
                  <a:pt x="4753" y="2694"/>
                </a:lnTo>
                <a:lnTo>
                  <a:pt x="4821" y="2727"/>
                </a:lnTo>
                <a:lnTo>
                  <a:pt x="4957" y="2783"/>
                </a:lnTo>
                <a:lnTo>
                  <a:pt x="5089" y="2824"/>
                </a:lnTo>
                <a:lnTo>
                  <a:pt x="5211" y="2846"/>
                </a:lnTo>
                <a:lnTo>
                  <a:pt x="5265" y="2847"/>
                </a:lnTo>
                <a:lnTo>
                  <a:pt x="5298" y="2847"/>
                </a:lnTo>
                <a:lnTo>
                  <a:pt x="5357" y="2841"/>
                </a:lnTo>
                <a:lnTo>
                  <a:pt x="5414" y="2829"/>
                </a:lnTo>
                <a:lnTo>
                  <a:pt x="5467" y="2811"/>
                </a:lnTo>
                <a:lnTo>
                  <a:pt x="5517" y="2788"/>
                </a:lnTo>
                <a:lnTo>
                  <a:pt x="5562" y="2760"/>
                </a:lnTo>
                <a:lnTo>
                  <a:pt x="5623" y="2710"/>
                </a:lnTo>
                <a:lnTo>
                  <a:pt x="5690" y="2628"/>
                </a:lnTo>
                <a:lnTo>
                  <a:pt x="5741" y="2531"/>
                </a:lnTo>
                <a:lnTo>
                  <a:pt x="5775" y="2422"/>
                </a:lnTo>
                <a:lnTo>
                  <a:pt x="5791" y="2304"/>
                </a:lnTo>
                <a:lnTo>
                  <a:pt x="5794" y="2242"/>
                </a:lnTo>
                <a:lnTo>
                  <a:pt x="5791" y="2180"/>
                </a:lnTo>
                <a:lnTo>
                  <a:pt x="5775" y="2061"/>
                </a:lnTo>
                <a:lnTo>
                  <a:pt x="5741" y="1953"/>
                </a:lnTo>
                <a:lnTo>
                  <a:pt x="5690" y="1856"/>
                </a:lnTo>
                <a:lnTo>
                  <a:pt x="5623" y="1774"/>
                </a:lnTo>
                <a:lnTo>
                  <a:pt x="5562" y="1724"/>
                </a:lnTo>
                <a:lnTo>
                  <a:pt x="5517" y="1695"/>
                </a:lnTo>
                <a:lnTo>
                  <a:pt x="5467" y="1673"/>
                </a:lnTo>
                <a:lnTo>
                  <a:pt x="5414" y="1655"/>
                </a:lnTo>
                <a:lnTo>
                  <a:pt x="5357" y="1643"/>
                </a:lnTo>
                <a:lnTo>
                  <a:pt x="5298" y="1637"/>
                </a:lnTo>
                <a:lnTo>
                  <a:pt x="5265" y="1635"/>
                </a:lnTo>
                <a:lnTo>
                  <a:pt x="5211" y="1638"/>
                </a:lnTo>
                <a:lnTo>
                  <a:pt x="5089" y="1659"/>
                </a:lnTo>
                <a:lnTo>
                  <a:pt x="4957" y="1696"/>
                </a:lnTo>
                <a:lnTo>
                  <a:pt x="4821" y="1750"/>
                </a:lnTo>
                <a:lnTo>
                  <a:pt x="4753" y="1781"/>
                </a:lnTo>
                <a:lnTo>
                  <a:pt x="4730" y="1791"/>
                </a:lnTo>
                <a:lnTo>
                  <a:pt x="4683" y="1800"/>
                </a:lnTo>
                <a:lnTo>
                  <a:pt x="4638" y="1797"/>
                </a:lnTo>
                <a:lnTo>
                  <a:pt x="4595" y="1785"/>
                </a:lnTo>
                <a:lnTo>
                  <a:pt x="4556" y="1760"/>
                </a:lnTo>
                <a:lnTo>
                  <a:pt x="4525" y="1729"/>
                </a:lnTo>
                <a:lnTo>
                  <a:pt x="4502" y="1689"/>
                </a:lnTo>
                <a:lnTo>
                  <a:pt x="4490" y="1643"/>
                </a:lnTo>
                <a:lnTo>
                  <a:pt x="4489" y="1619"/>
                </a:lnTo>
                <a:lnTo>
                  <a:pt x="4489" y="0"/>
                </a:lnTo>
                <a:lnTo>
                  <a:pt x="4489" y="311"/>
                </a:lnTo>
                <a:lnTo>
                  <a:pt x="4489" y="0"/>
                </a:lnTo>
                <a:lnTo>
                  <a:pt x="2858" y="0"/>
                </a:lnTo>
                <a:lnTo>
                  <a:pt x="2834" y="1"/>
                </a:lnTo>
                <a:lnTo>
                  <a:pt x="2787" y="14"/>
                </a:lnTo>
                <a:lnTo>
                  <a:pt x="2747" y="36"/>
                </a:lnTo>
                <a:lnTo>
                  <a:pt x="2714" y="68"/>
                </a:lnTo>
                <a:lnTo>
                  <a:pt x="2691" y="106"/>
                </a:lnTo>
                <a:lnTo>
                  <a:pt x="2677" y="150"/>
                </a:lnTo>
                <a:lnTo>
                  <a:pt x="2674" y="195"/>
                </a:lnTo>
                <a:lnTo>
                  <a:pt x="2683" y="242"/>
                </a:lnTo>
                <a:lnTo>
                  <a:pt x="2694" y="264"/>
                </a:lnTo>
                <a:lnTo>
                  <a:pt x="2727" y="332"/>
                </a:lnTo>
                <a:lnTo>
                  <a:pt x="2783" y="468"/>
                </a:lnTo>
                <a:lnTo>
                  <a:pt x="2823" y="600"/>
                </a:lnTo>
                <a:lnTo>
                  <a:pt x="2845" y="722"/>
                </a:lnTo>
                <a:lnTo>
                  <a:pt x="2848" y="776"/>
                </a:lnTo>
                <a:lnTo>
                  <a:pt x="2847" y="809"/>
                </a:lnTo>
                <a:lnTo>
                  <a:pt x="2841" y="869"/>
                </a:lnTo>
                <a:lnTo>
                  <a:pt x="2828" y="925"/>
                </a:lnTo>
                <a:lnTo>
                  <a:pt x="2812" y="978"/>
                </a:lnTo>
                <a:lnTo>
                  <a:pt x="2788" y="1028"/>
                </a:lnTo>
                <a:lnTo>
                  <a:pt x="2760" y="1073"/>
                </a:lnTo>
                <a:lnTo>
                  <a:pt x="2711" y="1134"/>
                </a:lnTo>
                <a:lnTo>
                  <a:pt x="2628" y="1201"/>
                </a:lnTo>
                <a:lnTo>
                  <a:pt x="2532" y="1252"/>
                </a:lnTo>
                <a:lnTo>
                  <a:pt x="2423" y="1285"/>
                </a:lnTo>
                <a:lnTo>
                  <a:pt x="2304" y="1304"/>
                </a:lnTo>
                <a:lnTo>
                  <a:pt x="2241" y="1305"/>
                </a:lnTo>
                <a:lnTo>
                  <a:pt x="2179" y="1304"/>
                </a:lnTo>
                <a:lnTo>
                  <a:pt x="2061" y="1285"/>
                </a:lnTo>
                <a:lnTo>
                  <a:pt x="1952" y="1252"/>
                </a:lnTo>
                <a:lnTo>
                  <a:pt x="1856" y="1201"/>
                </a:lnTo>
                <a:lnTo>
                  <a:pt x="1773" y="1134"/>
                </a:lnTo>
                <a:lnTo>
                  <a:pt x="1723" y="1073"/>
                </a:lnTo>
                <a:lnTo>
                  <a:pt x="1696" y="1028"/>
                </a:lnTo>
                <a:lnTo>
                  <a:pt x="1672" y="978"/>
                </a:lnTo>
                <a:lnTo>
                  <a:pt x="1655" y="925"/>
                </a:lnTo>
                <a:lnTo>
                  <a:pt x="1642" y="869"/>
                </a:lnTo>
                <a:lnTo>
                  <a:pt x="1636" y="809"/>
                </a:lnTo>
                <a:lnTo>
                  <a:pt x="1636" y="776"/>
                </a:lnTo>
                <a:lnTo>
                  <a:pt x="1637" y="722"/>
                </a:lnTo>
                <a:lnTo>
                  <a:pt x="1658" y="600"/>
                </a:lnTo>
                <a:lnTo>
                  <a:pt x="1697" y="468"/>
                </a:lnTo>
                <a:lnTo>
                  <a:pt x="1750" y="332"/>
                </a:lnTo>
                <a:lnTo>
                  <a:pt x="1781" y="264"/>
                </a:lnTo>
                <a:lnTo>
                  <a:pt x="1792" y="242"/>
                </a:lnTo>
                <a:lnTo>
                  <a:pt x="1801" y="194"/>
                </a:lnTo>
                <a:lnTo>
                  <a:pt x="1798" y="149"/>
                </a:lnTo>
                <a:lnTo>
                  <a:pt x="1784" y="106"/>
                </a:lnTo>
                <a:lnTo>
                  <a:pt x="1760" y="67"/>
                </a:lnTo>
                <a:lnTo>
                  <a:pt x="1728" y="36"/>
                </a:lnTo>
                <a:lnTo>
                  <a:pt x="1689" y="13"/>
                </a:lnTo>
                <a:lnTo>
                  <a:pt x="1644" y="1"/>
                </a:lnTo>
                <a:lnTo>
                  <a:pt x="1618" y="0"/>
                </a:lnTo>
                <a:lnTo>
                  <a:pt x="0" y="0"/>
                </a:lnTo>
                <a:lnTo>
                  <a:pt x="0" y="1617"/>
                </a:lnTo>
                <a:lnTo>
                  <a:pt x="2" y="1643"/>
                </a:lnTo>
                <a:lnTo>
                  <a:pt x="13" y="1689"/>
                </a:lnTo>
                <a:lnTo>
                  <a:pt x="37" y="1729"/>
                </a:lnTo>
                <a:lnTo>
                  <a:pt x="68" y="1760"/>
                </a:lnTo>
                <a:lnTo>
                  <a:pt x="107" y="1785"/>
                </a:lnTo>
                <a:lnTo>
                  <a:pt x="149" y="1797"/>
                </a:lnTo>
                <a:lnTo>
                  <a:pt x="195" y="1800"/>
                </a:lnTo>
                <a:lnTo>
                  <a:pt x="241" y="1791"/>
                </a:lnTo>
                <a:lnTo>
                  <a:pt x="265" y="1781"/>
                </a:lnTo>
                <a:lnTo>
                  <a:pt x="332" y="1750"/>
                </a:lnTo>
                <a:lnTo>
                  <a:pt x="468" y="1696"/>
                </a:lnTo>
                <a:lnTo>
                  <a:pt x="600" y="1659"/>
                </a:lnTo>
                <a:lnTo>
                  <a:pt x="722" y="1638"/>
                </a:lnTo>
                <a:lnTo>
                  <a:pt x="777" y="1635"/>
                </a:lnTo>
                <a:lnTo>
                  <a:pt x="808" y="1637"/>
                </a:lnTo>
                <a:lnTo>
                  <a:pt x="869" y="1643"/>
                </a:lnTo>
                <a:lnTo>
                  <a:pt x="926" y="1655"/>
                </a:lnTo>
                <a:lnTo>
                  <a:pt x="979" y="1673"/>
                </a:lnTo>
                <a:lnTo>
                  <a:pt x="1028" y="1695"/>
                </a:lnTo>
                <a:lnTo>
                  <a:pt x="1073" y="1724"/>
                </a:lnTo>
                <a:lnTo>
                  <a:pt x="1134" y="1774"/>
                </a:lnTo>
                <a:lnTo>
                  <a:pt x="1202" y="1856"/>
                </a:lnTo>
                <a:lnTo>
                  <a:pt x="1252" y="1953"/>
                </a:lnTo>
                <a:lnTo>
                  <a:pt x="1286" y="2061"/>
                </a:lnTo>
                <a:lnTo>
                  <a:pt x="1303" y="2180"/>
                </a:lnTo>
                <a:lnTo>
                  <a:pt x="1304" y="2242"/>
                </a:lnTo>
                <a:lnTo>
                  <a:pt x="1303" y="2304"/>
                </a:lnTo>
                <a:lnTo>
                  <a:pt x="1286" y="2422"/>
                </a:lnTo>
                <a:lnTo>
                  <a:pt x="1252" y="2531"/>
                </a:lnTo>
                <a:lnTo>
                  <a:pt x="1202" y="2628"/>
                </a:lnTo>
                <a:lnTo>
                  <a:pt x="1134" y="2710"/>
                </a:lnTo>
                <a:lnTo>
                  <a:pt x="1073" y="2760"/>
                </a:lnTo>
                <a:lnTo>
                  <a:pt x="1028" y="2788"/>
                </a:lnTo>
                <a:lnTo>
                  <a:pt x="979" y="2811"/>
                </a:lnTo>
                <a:lnTo>
                  <a:pt x="926" y="2829"/>
                </a:lnTo>
                <a:lnTo>
                  <a:pt x="869" y="2841"/>
                </a:lnTo>
                <a:lnTo>
                  <a:pt x="808" y="2847"/>
                </a:lnTo>
                <a:lnTo>
                  <a:pt x="777" y="284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5715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3" name="Groupe 42"/>
          <p:cNvGrpSpPr/>
          <p:nvPr/>
        </p:nvGrpSpPr>
        <p:grpSpPr>
          <a:xfrm>
            <a:off x="-297316" y="1518878"/>
            <a:ext cx="2690831" cy="990841"/>
            <a:chOff x="-448888" y="1142015"/>
            <a:chExt cx="2690831" cy="990841"/>
          </a:xfrm>
        </p:grpSpPr>
        <p:sp>
          <p:nvSpPr>
            <p:cNvPr id="23" name="Rectangle 1436"/>
            <p:cNvSpPr>
              <a:spLocks noChangeArrowheads="1"/>
            </p:cNvSpPr>
            <p:nvPr/>
          </p:nvSpPr>
          <p:spPr bwMode="auto">
            <a:xfrm>
              <a:off x="-448888" y="1142015"/>
              <a:ext cx="2690831" cy="400110"/>
            </a:xfrm>
            <a:prstGeom prst="rect">
              <a:avLst/>
            </a:prstGeom>
            <a:extLst/>
          </p:spPr>
          <p:txBody>
            <a:bodyPr vert="horz" lIns="91440" tIns="45720" rIns="91440" bIns="45720" rtlCol="0">
              <a:spAutoFit/>
            </a:bodyPr>
            <a:lstStyle/>
            <a:p>
              <a:pPr algn="ctr">
                <a:buFont typeface="Arial" pitchFamily="34" charset="0"/>
                <a:buNone/>
              </a:pPr>
              <a:r>
                <a:rPr lang="en-US" sz="2000" u="sng" dirty="0" err="1" smtClean="0">
                  <a:solidFill>
                    <a:srgbClr val="273339"/>
                  </a:solidFill>
                  <a:latin typeface="Calisto MT" panose="02040603050505030304" pitchFamily="18" charset="0"/>
                </a:rPr>
                <a:t>Analyse</a:t>
              </a:r>
              <a:endParaRPr lang="en-US" sz="2000" u="sng" dirty="0">
                <a:solidFill>
                  <a:srgbClr val="273339"/>
                </a:solidFill>
                <a:latin typeface="Calisto MT" panose="02040603050505030304" pitchFamily="18" charset="0"/>
              </a:endParaRPr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22826" y="1575780"/>
              <a:ext cx="1793057" cy="55707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Responsable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 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MARGUET Isabelle 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-274490" y="2741671"/>
            <a:ext cx="2690831" cy="1605690"/>
            <a:chOff x="-426060" y="2255358"/>
            <a:chExt cx="2690831" cy="1605690"/>
          </a:xfrm>
        </p:grpSpPr>
        <p:sp>
          <p:nvSpPr>
            <p:cNvPr id="20" name="Rectangle 1436"/>
            <p:cNvSpPr>
              <a:spLocks noChangeArrowheads="1"/>
            </p:cNvSpPr>
            <p:nvPr/>
          </p:nvSpPr>
          <p:spPr bwMode="auto">
            <a:xfrm>
              <a:off x="51456" y="2255358"/>
              <a:ext cx="704119" cy="769441"/>
            </a:xfrm>
            <a:prstGeom prst="rect">
              <a:avLst/>
            </a:prstGeom>
            <a:extLst/>
          </p:spPr>
          <p:txBody>
            <a:bodyPr vert="horz" wrap="square" lIns="91440" tIns="45720" rIns="91440" bIns="45720" rtlCol="0">
              <a:spAutoFit/>
            </a:bodyPr>
            <a:lstStyle/>
            <a:p>
              <a:pPr algn="just">
                <a:buFont typeface="Arial" pitchFamily="34" charset="0"/>
                <a:buNone/>
              </a:pPr>
              <a:r>
                <a:rPr lang="en-US" sz="4400" dirty="0">
                  <a:solidFill>
                    <a:srgbClr val="F17C3F"/>
                  </a:solidFill>
                  <a:latin typeface="FontAwesome" pitchFamily="2" charset="0"/>
                </a:rPr>
                <a:t></a:t>
              </a:r>
              <a:endParaRPr lang="en-US" sz="4000" b="1" dirty="0">
                <a:solidFill>
                  <a:srgbClr val="F17C3F"/>
                </a:solidFill>
              </a:endParaRPr>
            </a:p>
          </p:txBody>
        </p:sp>
        <p:sp>
          <p:nvSpPr>
            <p:cNvPr id="28" name="Rectangle 1436"/>
            <p:cNvSpPr>
              <a:spLocks noChangeArrowheads="1"/>
            </p:cNvSpPr>
            <p:nvPr/>
          </p:nvSpPr>
          <p:spPr bwMode="auto">
            <a:xfrm>
              <a:off x="-426060" y="2898517"/>
              <a:ext cx="2690831" cy="400110"/>
            </a:xfrm>
            <a:prstGeom prst="rect">
              <a:avLst/>
            </a:prstGeom>
            <a:extLst/>
          </p:spPr>
          <p:txBody>
            <a:bodyPr vert="horz" lIns="91440" tIns="45720" rIns="91440" bIns="45720" rtlCol="0">
              <a:spAutoFit/>
            </a:bodyPr>
            <a:lstStyle/>
            <a:p>
              <a:pPr algn="ctr">
                <a:buFont typeface="Arial" pitchFamily="34" charset="0"/>
                <a:buNone/>
              </a:pPr>
              <a:r>
                <a:rPr lang="en-US" sz="2000" u="sng" dirty="0" smtClean="0">
                  <a:solidFill>
                    <a:srgbClr val="273339"/>
                  </a:solidFill>
                  <a:latin typeface="Calisto MT" panose="02040603050505030304" pitchFamily="18" charset="0"/>
                </a:rPr>
                <a:t>Design</a:t>
              </a:r>
              <a:endParaRPr lang="en-US" sz="2000" u="sng" dirty="0">
                <a:solidFill>
                  <a:srgbClr val="273339"/>
                </a:solidFill>
                <a:latin typeface="Calisto MT" panose="02040603050505030304" pitchFamily="18" charset="0"/>
              </a:endParaRP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0" y="3303972"/>
              <a:ext cx="1793057" cy="55707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Responsable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 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ALVARADO José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6641229" y="3283953"/>
            <a:ext cx="2690831" cy="977249"/>
            <a:chOff x="6489657" y="3019632"/>
            <a:chExt cx="2690831" cy="977249"/>
          </a:xfrm>
        </p:grpSpPr>
        <p:sp>
          <p:nvSpPr>
            <p:cNvPr id="25" name="Rectangle 1436"/>
            <p:cNvSpPr>
              <a:spLocks noChangeArrowheads="1"/>
            </p:cNvSpPr>
            <p:nvPr/>
          </p:nvSpPr>
          <p:spPr bwMode="auto">
            <a:xfrm>
              <a:off x="6489657" y="3019632"/>
              <a:ext cx="2690831" cy="400110"/>
            </a:xfrm>
            <a:prstGeom prst="rect">
              <a:avLst/>
            </a:prstGeom>
            <a:extLst/>
          </p:spPr>
          <p:txBody>
            <a:bodyPr vert="horz" lIns="91440" tIns="45720" rIns="91440" bIns="45720" rtlCol="0">
              <a:spAutoFit/>
            </a:bodyPr>
            <a:lstStyle/>
            <a:p>
              <a:pPr algn="ctr">
                <a:buFont typeface="Arial" pitchFamily="34" charset="0"/>
                <a:buNone/>
              </a:pPr>
              <a:r>
                <a:rPr lang="en-US" sz="2000" u="sng" dirty="0" err="1" smtClean="0">
                  <a:solidFill>
                    <a:srgbClr val="273339"/>
                  </a:solidFill>
                  <a:latin typeface="Calisto MT" panose="02040603050505030304" pitchFamily="18" charset="0"/>
                </a:rPr>
                <a:t>Développement</a:t>
              </a:r>
              <a:endParaRPr lang="en-US" sz="2000" u="sng" dirty="0">
                <a:solidFill>
                  <a:srgbClr val="273339"/>
                </a:solidFill>
                <a:latin typeface="Calisto MT" panose="02040603050505030304" pitchFamily="18" charset="0"/>
              </a:endParaRP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6938543" y="3439805"/>
              <a:ext cx="1793057" cy="55707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Responsable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 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ALONZO Joseph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5968615" y="471404"/>
            <a:ext cx="2690831" cy="1271617"/>
            <a:chOff x="4274448" y="548680"/>
            <a:chExt cx="2690831" cy="1271617"/>
          </a:xfrm>
        </p:grpSpPr>
        <p:sp>
          <p:nvSpPr>
            <p:cNvPr id="26" name="Rectangle 1436"/>
            <p:cNvSpPr>
              <a:spLocks noChangeArrowheads="1"/>
            </p:cNvSpPr>
            <p:nvPr/>
          </p:nvSpPr>
          <p:spPr bwMode="auto">
            <a:xfrm>
              <a:off x="4274448" y="548680"/>
              <a:ext cx="2690831" cy="707886"/>
            </a:xfrm>
            <a:prstGeom prst="rect">
              <a:avLst/>
            </a:prstGeom>
            <a:extLst/>
          </p:spPr>
          <p:txBody>
            <a:bodyPr vert="horz" lIns="91440" tIns="45720" rIns="91440" bIns="45720" rtlCol="0">
              <a:spAutoFit/>
            </a:bodyPr>
            <a:lstStyle/>
            <a:p>
              <a:pPr algn="ctr">
                <a:buFont typeface="Arial" pitchFamily="34" charset="0"/>
                <a:buNone/>
              </a:pPr>
              <a:r>
                <a:rPr lang="en-US" sz="2000" u="sng" dirty="0" smtClean="0">
                  <a:solidFill>
                    <a:srgbClr val="273339"/>
                  </a:solidFill>
                  <a:latin typeface="Calisto MT" panose="02040603050505030304" pitchFamily="18" charset="0"/>
                </a:rPr>
                <a:t>Communication, Marketing</a:t>
              </a:r>
              <a:endParaRPr lang="en-US" sz="2000" u="sng" dirty="0">
                <a:solidFill>
                  <a:srgbClr val="273339"/>
                </a:solidFill>
                <a:latin typeface="Calisto MT" panose="02040603050505030304" pitchFamily="18" charset="0"/>
              </a:endParaRP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4723334" y="1263221"/>
              <a:ext cx="1793057" cy="55707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Responsable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ZEKRI Yassine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6233324" y="4788875"/>
            <a:ext cx="2690831" cy="1042038"/>
            <a:chOff x="6081752" y="4524554"/>
            <a:chExt cx="2690831" cy="1042038"/>
          </a:xfrm>
        </p:grpSpPr>
        <p:sp>
          <p:nvSpPr>
            <p:cNvPr id="35" name="Rectangle 1436"/>
            <p:cNvSpPr>
              <a:spLocks noChangeArrowheads="1"/>
            </p:cNvSpPr>
            <p:nvPr/>
          </p:nvSpPr>
          <p:spPr bwMode="auto">
            <a:xfrm>
              <a:off x="6081752" y="4524554"/>
              <a:ext cx="2690831" cy="400110"/>
            </a:xfrm>
            <a:prstGeom prst="rect">
              <a:avLst/>
            </a:prstGeom>
            <a:extLst/>
          </p:spPr>
          <p:txBody>
            <a:bodyPr vert="horz" lIns="91440" tIns="45720" rIns="91440" bIns="45720" rtlCol="0">
              <a:spAutoFit/>
            </a:bodyPr>
            <a:lstStyle/>
            <a:p>
              <a:pPr algn="ctr">
                <a:buFont typeface="Arial" pitchFamily="34" charset="0"/>
                <a:buNone/>
              </a:pPr>
              <a:r>
                <a:rPr lang="en-US" sz="2000" u="sng" dirty="0" smtClean="0">
                  <a:solidFill>
                    <a:srgbClr val="273339"/>
                  </a:solidFill>
                  <a:latin typeface="Calisto MT" panose="02040603050505030304" pitchFamily="18" charset="0"/>
                </a:rPr>
                <a:t>Test</a:t>
              </a:r>
              <a:endParaRPr lang="en-US" sz="2000" u="sng" dirty="0">
                <a:solidFill>
                  <a:srgbClr val="273339"/>
                </a:solidFill>
                <a:latin typeface="Calisto MT" panose="02040603050505030304" pitchFamily="18" charset="0"/>
              </a:endParaRP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6531930" y="5009516"/>
              <a:ext cx="1793057" cy="557076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Responsable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  <a:p>
              <a:pPr marL="0" lvl="0" indent="0" algn="ctr" defTabSz="457200">
                <a:lnSpc>
                  <a:spcPct val="80000"/>
                </a:lnSpc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None/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  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</a:rPr>
                <a:t>GUENON Valentin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</a:endParaRPr>
            </a:p>
          </p:txBody>
        </p:sp>
      </p:grpSp>
      <p:sp>
        <p:nvSpPr>
          <p:cNvPr id="48" name="Rectangle 1436"/>
          <p:cNvSpPr>
            <a:spLocks noChangeArrowheads="1"/>
          </p:cNvSpPr>
          <p:nvPr/>
        </p:nvSpPr>
        <p:spPr bwMode="auto">
          <a:xfrm>
            <a:off x="148130" y="1654422"/>
            <a:ext cx="7427959" cy="769441"/>
          </a:xfrm>
          <a:prstGeom prst="rect">
            <a:avLst/>
          </a:prstGeom>
          <a:extLst/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4400" dirty="0" err="1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Tuteur</a:t>
            </a:r>
            <a:r>
              <a:rPr lang="en-US" sz="44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:</a:t>
            </a:r>
            <a:r>
              <a:rPr lang="en-US" sz="32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COUCHOT Jean François</a:t>
            </a:r>
            <a:endParaRPr lang="en-US" sz="3200" dirty="0">
              <a:solidFill>
                <a:srgbClr val="2733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49" name="Rectangle 1436"/>
          <p:cNvSpPr>
            <a:spLocks noChangeArrowheads="1"/>
          </p:cNvSpPr>
          <p:nvPr/>
        </p:nvSpPr>
        <p:spPr bwMode="auto">
          <a:xfrm>
            <a:off x="971600" y="2627125"/>
            <a:ext cx="8172399" cy="769441"/>
          </a:xfrm>
          <a:prstGeom prst="rect">
            <a:avLst/>
          </a:prstGeom>
          <a:extLst/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44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Chef </a:t>
            </a:r>
            <a:r>
              <a:rPr lang="en-US" sz="44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de </a:t>
            </a:r>
            <a:r>
              <a:rPr lang="en-US" sz="4400" dirty="0" err="1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projet</a:t>
            </a:r>
            <a:r>
              <a:rPr lang="en-US" sz="44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</a:t>
            </a:r>
            <a:r>
              <a:rPr lang="en-US" sz="44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: </a:t>
            </a:r>
            <a:r>
              <a:rPr lang="en-US" sz="32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MARGUET Isabelle</a:t>
            </a:r>
            <a:endParaRPr lang="en-US" sz="3200" dirty="0">
              <a:solidFill>
                <a:srgbClr val="2733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51" name="Rectangle 1436"/>
          <p:cNvSpPr>
            <a:spLocks noChangeArrowheads="1"/>
          </p:cNvSpPr>
          <p:nvPr/>
        </p:nvSpPr>
        <p:spPr bwMode="auto">
          <a:xfrm>
            <a:off x="-196103" y="26539"/>
            <a:ext cx="3683543" cy="400110"/>
          </a:xfrm>
          <a:prstGeom prst="rect">
            <a:avLst/>
          </a:prstGeom>
          <a:extLst/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2000" u="sng" dirty="0" err="1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Tuteur</a:t>
            </a:r>
            <a:r>
              <a:rPr lang="en-US" sz="20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:</a:t>
            </a:r>
            <a:r>
              <a:rPr lang="en-US" sz="14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COUCHOT Jean François</a:t>
            </a:r>
            <a:endParaRPr lang="en-US" sz="1400" dirty="0">
              <a:solidFill>
                <a:srgbClr val="2733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52" name="Rectangle 1436"/>
          <p:cNvSpPr>
            <a:spLocks noChangeArrowheads="1"/>
          </p:cNvSpPr>
          <p:nvPr/>
        </p:nvSpPr>
        <p:spPr bwMode="auto">
          <a:xfrm>
            <a:off x="-2168152" y="376976"/>
            <a:ext cx="8172399" cy="400110"/>
          </a:xfrm>
          <a:prstGeom prst="rect">
            <a:avLst/>
          </a:prstGeom>
          <a:extLst/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2000" u="sng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Chef de </a:t>
            </a:r>
            <a:r>
              <a:rPr lang="en-US" sz="2000" u="sng" dirty="0" err="1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projet</a:t>
            </a:r>
            <a:r>
              <a:rPr lang="en-US" sz="20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 : </a:t>
            </a:r>
            <a:r>
              <a:rPr lang="en-US" sz="1400" dirty="0" smtClean="0">
                <a:solidFill>
                  <a:srgbClr val="2733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MARGUET Isabelle</a:t>
            </a:r>
            <a:endParaRPr lang="en-US" sz="1400" dirty="0">
              <a:solidFill>
                <a:srgbClr val="2733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48130" y="4670390"/>
            <a:ext cx="369409" cy="1321845"/>
            <a:chOff x="7016881" y="2121023"/>
            <a:chExt cx="369409" cy="1321845"/>
          </a:xfrm>
        </p:grpSpPr>
        <p:cxnSp>
          <p:nvCxnSpPr>
            <p:cNvPr id="53" name="Straight Connector 45"/>
            <p:cNvCxnSpPr/>
            <p:nvPr/>
          </p:nvCxnSpPr>
          <p:spPr>
            <a:xfrm flipH="1">
              <a:off x="7016881" y="2274035"/>
              <a:ext cx="253433" cy="116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6"/>
            <p:cNvCxnSpPr/>
            <p:nvPr/>
          </p:nvCxnSpPr>
          <p:spPr>
            <a:xfrm flipH="1">
              <a:off x="7277004" y="2121023"/>
              <a:ext cx="109286" cy="5040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ZoneTexte 1"/>
          <p:cNvSpPr txBox="1"/>
          <p:nvPr/>
        </p:nvSpPr>
        <p:spPr>
          <a:xfrm>
            <a:off x="8976575" y="-1287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repeatCount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2" grpId="0" animBg="1"/>
      <p:bldP spid="48" grpId="0"/>
      <p:bldP spid="49" grpId="0"/>
      <p:bldP spid="51" grpId="1"/>
      <p:bldP spid="5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5868144" y="6356350"/>
            <a:ext cx="2818656" cy="365125"/>
          </a:xfrm>
        </p:spPr>
        <p:txBody>
          <a:bodyPr/>
          <a:lstStyle/>
          <a:p>
            <a:r>
              <a:rPr lang="fr-FR" sz="1000" dirty="0" smtClean="0">
                <a:solidFill>
                  <a:schemeClr val="bg1"/>
                </a:solidFill>
              </a:rPr>
              <a:t>Date – page </a:t>
            </a:r>
            <a:fld id="{492DEC0F-E86B-49B4-BACB-92F442E1C410}" type="slidenum">
              <a:rPr lang="fr-FR" sz="1000" smtClean="0">
                <a:solidFill>
                  <a:schemeClr val="bg1"/>
                </a:solidFill>
              </a:rPr>
              <a:pPr/>
              <a:t>6</a:t>
            </a:fld>
            <a:endParaRPr lang="fr-FR" sz="1000" dirty="0" smtClean="0">
              <a:solidFill>
                <a:schemeClr val="bg1"/>
              </a:solidFill>
            </a:endParaRPr>
          </a:p>
          <a:p>
            <a:r>
              <a:rPr lang="fr-FR" sz="1000" dirty="0" smtClean="0">
                <a:solidFill>
                  <a:schemeClr val="bg1"/>
                </a:solidFill>
              </a:rPr>
              <a:t>Titre du diaporama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-2412776" y="4823189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Modèles existants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grpSp>
        <p:nvGrpSpPr>
          <p:cNvPr id="14" name="Group 49"/>
          <p:cNvGrpSpPr/>
          <p:nvPr/>
        </p:nvGrpSpPr>
        <p:grpSpPr>
          <a:xfrm>
            <a:off x="221354" y="4446715"/>
            <a:ext cx="369409" cy="1321845"/>
            <a:chOff x="7016881" y="2121023"/>
            <a:chExt cx="369409" cy="1321845"/>
          </a:xfrm>
        </p:grpSpPr>
        <p:cxnSp>
          <p:nvCxnSpPr>
            <p:cNvPr id="15" name="Straight Connector 45"/>
            <p:cNvCxnSpPr/>
            <p:nvPr/>
          </p:nvCxnSpPr>
          <p:spPr>
            <a:xfrm flipH="1">
              <a:off x="7016881" y="2274035"/>
              <a:ext cx="253433" cy="116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6"/>
            <p:cNvCxnSpPr/>
            <p:nvPr/>
          </p:nvCxnSpPr>
          <p:spPr>
            <a:xfrm flipH="1">
              <a:off x="7277004" y="2121023"/>
              <a:ext cx="109286" cy="5040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8" y="116632"/>
            <a:ext cx="3312368" cy="573893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96136" y="666659"/>
            <a:ext cx="2808312" cy="42025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796136" y="666658"/>
            <a:ext cx="2808312" cy="42025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5796136" y="666658"/>
            <a:ext cx="2808312" cy="42025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796136" y="666657"/>
            <a:ext cx="2808312" cy="420250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794317" y="666656"/>
            <a:ext cx="2808312" cy="420250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5792498" y="666656"/>
            <a:ext cx="2808312" cy="420250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790679" y="668235"/>
            <a:ext cx="2808312" cy="4202501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5790679" y="670528"/>
            <a:ext cx="2808312" cy="4202501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4899" y="-1669030"/>
            <a:ext cx="4500609" cy="803690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763688" y="525676"/>
            <a:ext cx="5832648" cy="382779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763688" y="548680"/>
            <a:ext cx="5832648" cy="382779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1763688" y="548680"/>
            <a:ext cx="5832648" cy="3827792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1753726" y="548680"/>
            <a:ext cx="5832648" cy="3827792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98" y="116631"/>
            <a:ext cx="3312368" cy="573893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790679" y="712627"/>
            <a:ext cx="2808312" cy="4156533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1763688" y="548680"/>
            <a:ext cx="5832648" cy="3827792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5785222" y="711051"/>
            <a:ext cx="2808312" cy="4156533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5779531" y="711050"/>
            <a:ext cx="2808312" cy="4156533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5790208" y="711049"/>
            <a:ext cx="2808312" cy="4156533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5800885" y="711048"/>
            <a:ext cx="2808312" cy="4156533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5797852" y="723002"/>
            <a:ext cx="2808312" cy="4156533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61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5868144" y="6356350"/>
            <a:ext cx="2818656" cy="365125"/>
          </a:xfrm>
        </p:spPr>
        <p:txBody>
          <a:bodyPr/>
          <a:lstStyle/>
          <a:p>
            <a:r>
              <a:rPr lang="fr-FR" sz="1000" dirty="0" smtClean="0">
                <a:solidFill>
                  <a:schemeClr val="bg1"/>
                </a:solidFill>
              </a:rPr>
              <a:t>Date – page </a:t>
            </a:r>
            <a:fld id="{492DEC0F-E86B-49B4-BACB-92F442E1C410}" type="slidenum">
              <a:rPr lang="fr-FR" sz="1000" smtClean="0">
                <a:solidFill>
                  <a:schemeClr val="bg1"/>
                </a:solidFill>
              </a:rPr>
              <a:pPr/>
              <a:t>7</a:t>
            </a:fld>
            <a:endParaRPr lang="fr-FR" sz="1000" dirty="0" smtClean="0">
              <a:solidFill>
                <a:schemeClr val="bg1"/>
              </a:solidFill>
            </a:endParaRPr>
          </a:p>
          <a:p>
            <a:r>
              <a:rPr lang="fr-FR" sz="1000" dirty="0" smtClean="0">
                <a:solidFill>
                  <a:schemeClr val="bg1"/>
                </a:solidFill>
              </a:rPr>
              <a:t>Titre du diaporama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-2918048" y="4871414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Maquettage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grpSp>
        <p:nvGrpSpPr>
          <p:cNvPr id="14" name="Group 49"/>
          <p:cNvGrpSpPr/>
          <p:nvPr/>
        </p:nvGrpSpPr>
        <p:grpSpPr>
          <a:xfrm>
            <a:off x="221354" y="4446715"/>
            <a:ext cx="369409" cy="1321845"/>
            <a:chOff x="7016881" y="2121023"/>
            <a:chExt cx="369409" cy="1321845"/>
          </a:xfrm>
        </p:grpSpPr>
        <p:cxnSp>
          <p:nvCxnSpPr>
            <p:cNvPr id="15" name="Straight Connector 45"/>
            <p:cNvCxnSpPr/>
            <p:nvPr/>
          </p:nvCxnSpPr>
          <p:spPr>
            <a:xfrm flipH="1">
              <a:off x="7016881" y="2274035"/>
              <a:ext cx="253433" cy="11688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6"/>
            <p:cNvCxnSpPr/>
            <p:nvPr/>
          </p:nvCxnSpPr>
          <p:spPr>
            <a:xfrm flipH="1">
              <a:off x="7277004" y="2121023"/>
              <a:ext cx="109286" cy="5040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8640"/>
            <a:ext cx="3345298" cy="5738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088" y="764704"/>
            <a:ext cx="2880000" cy="42636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364088" y="764704"/>
            <a:ext cx="2880000" cy="426363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5364088" y="764704"/>
            <a:ext cx="2880000" cy="426363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48680"/>
            <a:ext cx="36004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1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1" animBg="1"/>
      <p:bldP spid="12" grpId="2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B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039652" y="2221095"/>
            <a:ext cx="7128792" cy="89396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sto MT" charset="0"/>
                <a:ea typeface="Calisto MT" charset="0"/>
                <a:cs typeface="Calisto MT" charset="0"/>
              </a:rPr>
              <a:t>Merci pour votre attention</a:t>
            </a:r>
            <a:endParaRPr kumimoji="0" lang="fr-FR" sz="3600" b="1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403648" y="3573016"/>
            <a:ext cx="6400800" cy="7920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400" b="1" i="0" u="none" strike="noStrike" kern="1200" cap="all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Département INFO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1200" noProof="0" dirty="0" smtClean="0"/>
              <a:t>---</a:t>
            </a:r>
            <a:endParaRPr kumimoji="0" lang="fr-FR" sz="1200" b="0" i="0" u="none" strike="noStrike" kern="1200" cap="all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1200" b="1" baseline="0" dirty="0" smtClean="0"/>
              <a:t>SITE TECHN’HOM</a:t>
            </a:r>
            <a:br>
              <a:rPr lang="fr-FR" sz="1200" b="1" baseline="0" dirty="0" smtClean="0"/>
            </a:br>
            <a:r>
              <a:rPr lang="fr-FR" sz="1200" cap="none" dirty="0" smtClean="0"/>
              <a:t>19 avenue du Maréchal Juin BP 527 – 90016 BELFORT CEDEX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1200" b="1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" name="Image 7" descr="IUT_standard_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0" y="5861145"/>
            <a:ext cx="1368152" cy="664199"/>
          </a:xfrm>
          <a:prstGeom prst="rect">
            <a:avLst/>
          </a:prstGeom>
        </p:spPr>
      </p:pic>
      <p:pic>
        <p:nvPicPr>
          <p:cNvPr id="9" name="Image 8" descr="LOGO-UFC-blc-transparent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6169" y="5805264"/>
            <a:ext cx="982015" cy="73573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3563888" y="836712"/>
            <a:ext cx="34563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Département  INFO</a:t>
            </a:r>
          </a:p>
          <a:p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Informatique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r="65750"/>
          <a:stretch/>
        </p:blipFill>
        <p:spPr>
          <a:xfrm>
            <a:off x="2259116" y="511239"/>
            <a:ext cx="1192402" cy="147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Cliquez pour modifier le style du titre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1600201"/>
            <a:ext cx="4038600" cy="41330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Cliquez pour modifier les styles du texte du masque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Cliquez pour modifier les styles du texte du masque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/>
            </a:pPr>
            <a:r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5868144" y="6356350"/>
            <a:ext cx="2818656" cy="365125"/>
          </a:xfrm>
        </p:spPr>
        <p:txBody>
          <a:bodyPr/>
          <a:lstStyle/>
          <a:p>
            <a:r>
              <a:rPr lang="fr-FR" sz="1000" dirty="0" smtClean="0">
                <a:solidFill>
                  <a:schemeClr val="bg1"/>
                </a:solidFill>
              </a:rPr>
              <a:t>Date – page </a:t>
            </a:r>
            <a:fld id="{492DEC0F-E86B-49B4-BACB-92F442E1C410}" type="slidenum">
              <a:rPr lang="fr-FR" sz="1000" smtClean="0">
                <a:solidFill>
                  <a:schemeClr val="bg1"/>
                </a:solidFill>
              </a:rPr>
              <a:pPr/>
              <a:t>9</a:t>
            </a:fld>
            <a:endParaRPr lang="fr-FR" sz="1000" dirty="0" smtClean="0">
              <a:solidFill>
                <a:schemeClr val="bg1"/>
              </a:solidFill>
            </a:endParaRPr>
          </a:p>
          <a:p>
            <a:r>
              <a:rPr lang="fr-FR" sz="1000" dirty="0" smtClean="0">
                <a:solidFill>
                  <a:schemeClr val="bg1"/>
                </a:solidFill>
              </a:rPr>
              <a:t>Titre du diaporama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251</Words>
  <Application>Microsoft Macintosh PowerPoint</Application>
  <PresentationFormat>Présentation à l'écran (4:3)</PresentationFormat>
  <Paragraphs>85</Paragraphs>
  <Slides>9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Calibri</vt:lpstr>
      <vt:lpstr>Calisto MT</vt:lpstr>
      <vt:lpstr>FontAwesome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creina</dc:creator>
  <cp:lastModifiedBy>Utilisateur de Microsoft Office</cp:lastModifiedBy>
  <cp:revision>60</cp:revision>
  <dcterms:created xsi:type="dcterms:W3CDTF">2015-06-30T12:32:20Z</dcterms:created>
  <dcterms:modified xsi:type="dcterms:W3CDTF">2017-10-10T08:59:21Z</dcterms:modified>
</cp:coreProperties>
</file>